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5"/>
    <p:sldMasterId id="2147483719" r:id="rId6"/>
    <p:sldMasterId id="2147483749" r:id="rId7"/>
    <p:sldMasterId id="2147483751" r:id="rId8"/>
    <p:sldMasterId id="2147483753" r:id="rId9"/>
    <p:sldMasterId id="2147483761" r:id="rId10"/>
    <p:sldMasterId id="2147483766" r:id="rId11"/>
    <p:sldMasterId id="2147483771" r:id="rId12"/>
    <p:sldMasterId id="2147483755" r:id="rId13"/>
    <p:sldMasterId id="2147483758" r:id="rId14"/>
    <p:sldMasterId id="2147483763" r:id="rId15"/>
    <p:sldMasterId id="2147483768" r:id="rId16"/>
    <p:sldMasterId id="2147483773" r:id="rId17"/>
  </p:sldMasterIdLst>
  <p:notesMasterIdLst>
    <p:notesMasterId r:id="rId24"/>
  </p:notesMasterIdLst>
  <p:handoutMasterIdLst>
    <p:handoutMasterId r:id="rId25"/>
  </p:handoutMasterIdLst>
  <p:sldIdLst>
    <p:sldId id="256" r:id="rId18"/>
    <p:sldId id="322" r:id="rId19"/>
    <p:sldId id="333" r:id="rId20"/>
    <p:sldId id="337" r:id="rId21"/>
    <p:sldId id="338" r:id="rId22"/>
    <p:sldId id="33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MAS Marie Laure (ENGIE SA)" initials="DS" lastIdx="28" clrIdx="0">
    <p:extLst>
      <p:ext uri="{19B8F6BF-5375-455C-9EA6-DF929625EA0E}">
        <p15:presenceInfo xmlns:p15="http://schemas.microsoft.com/office/powerpoint/2012/main" userId="S::bh3009@engie.com::3feb6e20-71a5-4068-ad0a-cf57165795c5" providerId="AD"/>
      </p:ext>
    </p:extLst>
  </p:cmAuthor>
  <p:cmAuthor id="2" name="RUBILLON DU LATTAY Thibaud (ENGIE SA)" initials="RDLT(S" lastIdx="2" clrIdx="1">
    <p:extLst>
      <p:ext uri="{19B8F6BF-5375-455C-9EA6-DF929625EA0E}">
        <p15:presenceInfo xmlns:p15="http://schemas.microsoft.com/office/powerpoint/2012/main" userId="S::PG5164@engie.com::9cd3b700-21a2-4aee-b0b0-b4af3c50b7b6" providerId="AD"/>
      </p:ext>
    </p:extLst>
  </p:cmAuthor>
  <p:cmAuthor id="3" name="SENE Delphine (Engie GBS Solutions)" initials="SD(GS" lastIdx="14" clrIdx="2">
    <p:extLst>
      <p:ext uri="{19B8F6BF-5375-455C-9EA6-DF929625EA0E}">
        <p15:presenceInfo xmlns:p15="http://schemas.microsoft.com/office/powerpoint/2012/main" userId="S::TH6136@engie.com::ecaf1e8d-d4e7-4070-be15-c35915355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4C54"/>
    <a:srgbClr val="0000FF"/>
    <a:srgbClr val="72D1B1"/>
    <a:srgbClr val="23D2B5"/>
    <a:srgbClr val="FAD932"/>
    <a:srgbClr val="F58A3D"/>
    <a:srgbClr val="1F166B"/>
    <a:srgbClr val="00BCFD"/>
    <a:srgbClr val="838383"/>
    <a:srgbClr val="02B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81" autoAdjust="0"/>
    <p:restoredTop sz="94660"/>
  </p:normalViewPr>
  <p:slideViewPr>
    <p:cSldViewPr snapToGrid="0">
      <p:cViewPr varScale="1">
        <p:scale>
          <a:sx n="108" d="100"/>
          <a:sy n="108" d="100"/>
        </p:scale>
        <p:origin x="121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2.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LARDO Marianne (ENGIE SA)" userId="39f14a19-ac8a-4d3e-906e-3b8f702aade4" providerId="ADAL" clId="{F95728D6-65F0-41C6-BF24-92C7755461EC}"/>
    <pc:docChg chg="modSld">
      <pc:chgData name="GALLARDO Marianne (ENGIE SA)" userId="39f14a19-ac8a-4d3e-906e-3b8f702aade4" providerId="ADAL" clId="{F95728D6-65F0-41C6-BF24-92C7755461EC}" dt="2022-01-18T14:41:22.105" v="0" actId="20577"/>
      <pc:docMkLst>
        <pc:docMk/>
      </pc:docMkLst>
      <pc:sldChg chg="modSp mod">
        <pc:chgData name="GALLARDO Marianne (ENGIE SA)" userId="39f14a19-ac8a-4d3e-906e-3b8f702aade4" providerId="ADAL" clId="{F95728D6-65F0-41C6-BF24-92C7755461EC}" dt="2022-01-18T14:41:22.105" v="0" actId="20577"/>
        <pc:sldMkLst>
          <pc:docMk/>
          <pc:sldMk cId="3978812894" sldId="339"/>
        </pc:sldMkLst>
        <pc:spChg chg="mod">
          <ac:chgData name="GALLARDO Marianne (ENGIE SA)" userId="39f14a19-ac8a-4d3e-906e-3b8f702aade4" providerId="ADAL" clId="{F95728D6-65F0-41C6-BF24-92C7755461EC}" dt="2022-01-18T14:41:22.105" v="0" actId="20577"/>
          <ac:spMkLst>
            <pc:docMk/>
            <pc:sldMk cId="3978812894" sldId="339"/>
            <ac:spMk id="9" creationId="{4C335839-F6F7-46ED-BAD9-E499D2FDF17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AD3C568-EAC1-4F4B-AD13-AB07E2074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C0F5880B-BC63-A34B-BBED-B3E3003D94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7C83E-241A-C74C-928E-C7FE0E2F806D}" type="datetimeFigureOut">
              <a:rPr lang="fr-FR" smtClean="0"/>
              <a:t>18/01/2022</a:t>
            </a:fld>
            <a:endParaRPr lang="fr-FR" dirty="0"/>
          </a:p>
        </p:txBody>
      </p:sp>
      <p:sp>
        <p:nvSpPr>
          <p:cNvPr id="4" name="Espace réservé du pied de page 3">
            <a:extLst>
              <a:ext uri="{FF2B5EF4-FFF2-40B4-BE49-F238E27FC236}">
                <a16:creationId xmlns:a16="http://schemas.microsoft.com/office/drawing/2014/main" id="{809646B2-0BE6-5A4C-894F-6539AD7307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F91E465B-7E4B-3A42-B3C1-46B9B4ADD2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70BCC4-9EF6-9942-BFFF-39E00A2EF86F}" type="slidenum">
              <a:rPr lang="fr-FR" smtClean="0"/>
              <a:t>‹N°›</a:t>
            </a:fld>
            <a:endParaRPr lang="fr-FR" dirty="0"/>
          </a:p>
        </p:txBody>
      </p:sp>
    </p:spTree>
    <p:extLst>
      <p:ext uri="{BB962C8B-B14F-4D97-AF65-F5344CB8AC3E}">
        <p14:creationId xmlns:p14="http://schemas.microsoft.com/office/powerpoint/2010/main" val="222733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05483-2675-B843-8489-5A66A72575E8}" type="datetimeFigureOut">
              <a:rPr lang="fr-FR" smtClean="0"/>
              <a:t>18/01/2022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08CB8-CF70-7D42-B195-D3046E37999B}" type="slidenum">
              <a:rPr lang="fr-FR" smtClean="0"/>
              <a:t>‹N°›</a:t>
            </a:fld>
            <a:endParaRPr lang="fr-FR" dirty="0"/>
          </a:p>
        </p:txBody>
      </p:sp>
    </p:spTree>
    <p:extLst>
      <p:ext uri="{BB962C8B-B14F-4D97-AF65-F5344CB8AC3E}">
        <p14:creationId xmlns:p14="http://schemas.microsoft.com/office/powerpoint/2010/main" val="30198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1</a:t>
            </a:fld>
            <a:endParaRPr lang="fr-FR" dirty="0"/>
          </a:p>
        </p:txBody>
      </p:sp>
    </p:spTree>
    <p:extLst>
      <p:ext uri="{BB962C8B-B14F-4D97-AF65-F5344CB8AC3E}">
        <p14:creationId xmlns:p14="http://schemas.microsoft.com/office/powerpoint/2010/main" val="36511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2</a:t>
            </a:fld>
            <a:endParaRPr lang="fr-FR" dirty="0"/>
          </a:p>
        </p:txBody>
      </p:sp>
    </p:spTree>
    <p:extLst>
      <p:ext uri="{BB962C8B-B14F-4D97-AF65-F5344CB8AC3E}">
        <p14:creationId xmlns:p14="http://schemas.microsoft.com/office/powerpoint/2010/main" val="336258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3</a:t>
            </a:fld>
            <a:endParaRPr lang="fr-FR" dirty="0"/>
          </a:p>
        </p:txBody>
      </p:sp>
    </p:spTree>
    <p:extLst>
      <p:ext uri="{BB962C8B-B14F-4D97-AF65-F5344CB8AC3E}">
        <p14:creationId xmlns:p14="http://schemas.microsoft.com/office/powerpoint/2010/main" val="328076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4</a:t>
            </a:fld>
            <a:endParaRPr lang="fr-FR" dirty="0"/>
          </a:p>
        </p:txBody>
      </p:sp>
    </p:spTree>
    <p:extLst>
      <p:ext uri="{BB962C8B-B14F-4D97-AF65-F5344CB8AC3E}">
        <p14:creationId xmlns:p14="http://schemas.microsoft.com/office/powerpoint/2010/main" val="84410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5</a:t>
            </a:fld>
            <a:endParaRPr lang="fr-FR" dirty="0"/>
          </a:p>
        </p:txBody>
      </p:sp>
    </p:spTree>
    <p:extLst>
      <p:ext uri="{BB962C8B-B14F-4D97-AF65-F5344CB8AC3E}">
        <p14:creationId xmlns:p14="http://schemas.microsoft.com/office/powerpoint/2010/main" val="69570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6</a:t>
            </a:fld>
            <a:endParaRPr lang="fr-FR" dirty="0"/>
          </a:p>
        </p:txBody>
      </p:sp>
    </p:spTree>
    <p:extLst>
      <p:ext uri="{BB962C8B-B14F-4D97-AF65-F5344CB8AC3E}">
        <p14:creationId xmlns:p14="http://schemas.microsoft.com/office/powerpoint/2010/main" val="2338456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121857-A052-F94E-8BFC-E3EC8536992A}"/>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dirty="0">
                <a:solidFill>
                  <a:schemeClr val="bg1"/>
                </a:solidFill>
                <a:latin typeface="Arial" panose="020B0604020202020204" pitchFamily="34" charset="0"/>
                <a:cs typeface="Arial" panose="020B0604020202020204" pitchFamily="34" charset="0"/>
              </a:rPr>
              <a:t>INTERNE</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dirty="0">
                <a:solidFill>
                  <a:schemeClr val="bg1"/>
                </a:solidFill>
                <a:latin typeface="Arial" panose="020B0604020202020204" pitchFamily="34" charset="0"/>
                <a:cs typeface="Arial" panose="020B0604020202020204" pitchFamily="34" charset="0"/>
              </a:rPr>
              <a:t>RESTREINT</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dirty="0">
                <a:solidFill>
                  <a:schemeClr val="bg1"/>
                </a:solidFill>
                <a:latin typeface="Arial" panose="020B0604020202020204" pitchFamily="34" charset="0"/>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3755601" y="3084015"/>
            <a:ext cx="4679950" cy="1271588"/>
          </a:xfrm>
          <a:prstGeom prst="rect">
            <a:avLst/>
          </a:prstGeom>
        </p:spPr>
        <p:txBody>
          <a:bodyPr>
            <a:noAutofit/>
          </a:bodyPr>
          <a:lstStyle>
            <a:lvl1pPr marL="0" indent="0" algn="ctr">
              <a:lnSpc>
                <a:spcPts val="3540"/>
              </a:lnSpc>
              <a:buNone/>
              <a:defRPr sz="4700" b="1" i="0">
                <a:solidFill>
                  <a:srgbClr val="353A3D"/>
                </a:solidFill>
                <a:latin typeface="Arial Black" panose="020B0604020202020204" pitchFamily="34" charset="0"/>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4687780" y="4357782"/>
            <a:ext cx="3002626" cy="430212"/>
          </a:xfrm>
          <a:prstGeom prst="rect">
            <a:avLst/>
          </a:prstGeom>
        </p:spPr>
        <p:txBody>
          <a:bodyPr>
            <a:noAutofit/>
          </a:bodyPr>
          <a:lstStyle>
            <a:lvl1pPr marL="0" indent="0" algn="ctr">
              <a:buNone/>
              <a:defRPr sz="1100" b="1">
                <a:solidFill>
                  <a:schemeClr val="bg1"/>
                </a:solidFill>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8" name="ZoneTexte 27">
            <a:extLst>
              <a:ext uri="{FF2B5EF4-FFF2-40B4-BE49-F238E27FC236}">
                <a16:creationId xmlns:a16="http://schemas.microsoft.com/office/drawing/2014/main" id="{89FF0EF2-2B33-6C40-A709-2A9D9EC8BAA2}"/>
              </a:ext>
            </a:extLst>
          </p:cNvPr>
          <p:cNvSpPr txBox="1"/>
          <p:nvPr userDrawn="1"/>
        </p:nvSpPr>
        <p:spPr>
          <a:xfrm>
            <a:off x="293884" y="6479435"/>
            <a:ext cx="33147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BCFD"/>
                </a:solidFill>
                <a:effectLst/>
                <a:uLnTx/>
                <a:uFillTx/>
                <a:latin typeface="+mn-lt"/>
                <a:ea typeface="+mn-ea"/>
                <a:cs typeface="+mn-cs"/>
              </a:rPr>
              <a:t>SSP</a:t>
            </a:r>
          </a:p>
        </p:txBody>
      </p:sp>
      <p:sp>
        <p:nvSpPr>
          <p:cNvPr id="30" name="Date Placeholder 3">
            <a:extLst>
              <a:ext uri="{FF2B5EF4-FFF2-40B4-BE49-F238E27FC236}">
                <a16:creationId xmlns:a16="http://schemas.microsoft.com/office/drawing/2014/main" id="{DFCD29A6-837A-C54C-93EA-A40AD2B993D2}"/>
              </a:ext>
            </a:extLst>
          </p:cNvPr>
          <p:cNvSpPr>
            <a:spLocks noGrp="1"/>
          </p:cNvSpPr>
          <p:nvPr>
            <p:ph type="dt" sz="half" idx="2"/>
          </p:nvPr>
        </p:nvSpPr>
        <p:spPr>
          <a:xfrm>
            <a:off x="8875839" y="6464216"/>
            <a:ext cx="3006725" cy="282955"/>
          </a:xfrm>
          <a:prstGeom prst="rect">
            <a:avLst/>
          </a:prstGeom>
        </p:spPr>
        <p:txBody>
          <a:bodyPr vert="horz" lIns="91440" tIns="45720" rIns="91440" bIns="45720" rtlCol="0" anchor="ctr"/>
          <a:lstStyle>
            <a:lvl1pPr algn="r">
              <a:defRPr sz="1000" b="1">
                <a:solidFill>
                  <a:srgbClr val="00BCFD"/>
                </a:solidFill>
              </a:defRPr>
            </a:lvl1pPr>
          </a:lstStyle>
          <a:p>
            <a:fld id="{50C9EDC6-F965-0547-B972-D86F5E321957}" type="datetime4">
              <a:rPr lang="fr-FR" smtClean="0"/>
              <a:t>18 janvier 2022</a:t>
            </a:fld>
            <a:endParaRPr lang="fr-FR" dirty="0"/>
          </a:p>
        </p:txBody>
      </p:sp>
      <p:sp>
        <p:nvSpPr>
          <p:cNvPr id="32" name="Espace réservé du pied de page 2">
            <a:extLst>
              <a:ext uri="{FF2B5EF4-FFF2-40B4-BE49-F238E27FC236}">
                <a16:creationId xmlns:a16="http://schemas.microsoft.com/office/drawing/2014/main" id="{528916B5-3DF9-594C-AA59-16B094F32279}"/>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rgbClr val="00BCFD"/>
                </a:solidFill>
                <a:effectLst/>
                <a:uLnTx/>
                <a:uFillTx/>
              </a:defRPr>
            </a:lvl1pPr>
          </a:lstStyle>
          <a:p>
            <a:pPr>
              <a:defRPr/>
            </a:pPr>
            <a:r>
              <a:rPr lang="fr-FR" dirty="0">
                <a:latin typeface="Arial Black" panose="020B0A04020102020204"/>
              </a:rPr>
              <a:t>Titre Présentation</a:t>
            </a:r>
          </a:p>
        </p:txBody>
      </p:sp>
      <p:pic>
        <p:nvPicPr>
          <p:cNvPr id="22" name="Image 21">
            <a:extLst>
              <a:ext uri="{FF2B5EF4-FFF2-40B4-BE49-F238E27FC236}">
                <a16:creationId xmlns:a16="http://schemas.microsoft.com/office/drawing/2014/main" id="{2628CC2E-5A29-4173-B5B2-24AF4B8D44A6}"/>
              </a:ext>
            </a:extLst>
          </p:cNvPr>
          <p:cNvPicPr>
            <a:picLocks noChangeAspect="1"/>
          </p:cNvPicPr>
          <p:nvPr userDrawn="1"/>
        </p:nvPicPr>
        <p:blipFill rotWithShape="1">
          <a:blip r:embed="rId2"/>
          <a:srcRect l="18652" t="28899" r="20095" b="24043"/>
          <a:stretch/>
        </p:blipFill>
        <p:spPr>
          <a:xfrm>
            <a:off x="562708" y="5962463"/>
            <a:ext cx="883956" cy="407936"/>
          </a:xfrm>
          <a:prstGeom prst="rect">
            <a:avLst/>
          </a:prstGeom>
        </p:spPr>
      </p:pic>
      <p:pic>
        <p:nvPicPr>
          <p:cNvPr id="33" name="Image 32" descr="Une image contenant dessin, assiette&#10;&#10;Description générée automatiquement">
            <a:extLst>
              <a:ext uri="{FF2B5EF4-FFF2-40B4-BE49-F238E27FC236}">
                <a16:creationId xmlns:a16="http://schemas.microsoft.com/office/drawing/2014/main" id="{00A77066-093F-4C3C-BE08-46BD3FF42AEA}"/>
              </a:ext>
            </a:extLst>
          </p:cNvPr>
          <p:cNvPicPr>
            <a:picLocks noChangeAspect="1"/>
          </p:cNvPicPr>
          <p:nvPr userDrawn="1"/>
        </p:nvPicPr>
        <p:blipFill>
          <a:blip r:embed="rId3"/>
          <a:stretch>
            <a:fillRect/>
          </a:stretch>
        </p:blipFill>
        <p:spPr>
          <a:xfrm>
            <a:off x="10664910" y="6076520"/>
            <a:ext cx="964382" cy="293879"/>
          </a:xfrm>
          <a:prstGeom prst="rect">
            <a:avLst/>
          </a:prstGeom>
        </p:spPr>
      </p:pic>
    </p:spTree>
    <p:extLst>
      <p:ext uri="{BB962C8B-B14F-4D97-AF65-F5344CB8AC3E}">
        <p14:creationId xmlns:p14="http://schemas.microsoft.com/office/powerpoint/2010/main" val="421183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s_photos 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prstGeom prst="rect">
            <a:avLst/>
          </a:prstGeo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a:prstGeom prst="rect">
            <a:avLst/>
          </a:prstGeom>
        </p:spPr>
        <p:txBody>
          <a:bodyPr>
            <a:normAutofit/>
          </a:bodyPr>
          <a:lstStyle>
            <a:lvl1pPr marL="0" indent="0">
              <a:buNone/>
              <a:defRPr sz="1800">
                <a:solidFill>
                  <a:srgbClr val="00BCFD"/>
                </a:solidFill>
              </a:defRPr>
            </a:lvl1pPr>
          </a:lstStyle>
          <a:p>
            <a:pPr lvl="0"/>
            <a:r>
              <a:rPr lang="fr-FR"/>
              <a:t>Sous Titre</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46032"/>
            <a:ext cx="10576012" cy="4261843"/>
          </a:xfrm>
          <a:prstGeom prst="rect">
            <a:avLst/>
          </a:prstGeom>
          <a:solidFill>
            <a:schemeClr val="bg1">
              <a:lumMod val="95000"/>
            </a:schemeClr>
          </a:solidFill>
        </p:spPr>
        <p:txBody>
          <a:bodyPr/>
          <a:lstStyle/>
          <a:p>
            <a:endParaRPr lang="fr-FR" dirty="0"/>
          </a:p>
        </p:txBody>
      </p:sp>
      <p:sp>
        <p:nvSpPr>
          <p:cNvPr id="2" name="Espace réservé du pied de page 1">
            <a:extLst>
              <a:ext uri="{FF2B5EF4-FFF2-40B4-BE49-F238E27FC236}">
                <a16:creationId xmlns:a16="http://schemas.microsoft.com/office/drawing/2014/main" id="{452942AA-91FE-9842-894F-5FAB06C47FD8}"/>
              </a:ext>
            </a:extLst>
          </p:cNvPr>
          <p:cNvSpPr>
            <a:spLocks noGrp="1"/>
          </p:cNvSpPr>
          <p:nvPr>
            <p:ph type="ftr" sz="quarter" idx="27"/>
          </p:nvPr>
        </p:nvSpPr>
        <p:spPr/>
        <p:txBody>
          <a:bodyPr/>
          <a:lstStyle/>
          <a:p>
            <a:pPr>
              <a:defRPr/>
            </a:pPr>
            <a:r>
              <a:rPr lang="fr-FR" dirty="0">
                <a:latin typeface="Arial Black" panose="020B0A04020102020204"/>
              </a:rPr>
              <a:t>Présentation Instance immobilière</a:t>
            </a:r>
          </a:p>
        </p:txBody>
      </p:sp>
      <p:pic>
        <p:nvPicPr>
          <p:cNvPr id="10" name="Image 9" descr="Une image contenant objet, horloge, dessin, lumière&#10;&#10;Description générée automatiquement">
            <a:extLst>
              <a:ext uri="{FF2B5EF4-FFF2-40B4-BE49-F238E27FC236}">
                <a16:creationId xmlns:a16="http://schemas.microsoft.com/office/drawing/2014/main" id="{19246465-B3DF-40DF-9848-00F6729824D2}"/>
              </a:ext>
            </a:extLst>
          </p:cNvPr>
          <p:cNvPicPr>
            <a:picLocks noChangeAspect="1"/>
          </p:cNvPicPr>
          <p:nvPr userDrawn="1"/>
        </p:nvPicPr>
        <p:blipFill>
          <a:blip r:embed="rId2"/>
          <a:stretch>
            <a:fillRect/>
          </a:stretch>
        </p:blipFill>
        <p:spPr>
          <a:xfrm>
            <a:off x="10606782" y="6120633"/>
            <a:ext cx="977695" cy="297935"/>
          </a:xfrm>
          <a:prstGeom prst="rect">
            <a:avLst/>
          </a:prstGeom>
        </p:spPr>
      </p:pic>
      <p:pic>
        <p:nvPicPr>
          <p:cNvPr id="13" name="Image 12">
            <a:extLst>
              <a:ext uri="{FF2B5EF4-FFF2-40B4-BE49-F238E27FC236}">
                <a16:creationId xmlns:a16="http://schemas.microsoft.com/office/drawing/2014/main" id="{8BF28504-6700-4AA1-B303-673AD139F308}"/>
              </a:ext>
            </a:extLst>
          </p:cNvPr>
          <p:cNvPicPr>
            <a:picLocks noChangeAspect="1"/>
          </p:cNvPicPr>
          <p:nvPr userDrawn="1"/>
        </p:nvPicPr>
        <p:blipFill>
          <a:blip r:embed="rId3"/>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124325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s_textes + 3 blocs">
    <p:spTree>
      <p:nvGrpSpPr>
        <p:cNvPr id="1" name=""/>
        <p:cNvGrpSpPr/>
        <p:nvPr/>
      </p:nvGrpSpPr>
      <p:grpSpPr>
        <a:xfrm>
          <a:off x="0" y="0"/>
          <a:ext cx="0" cy="0"/>
          <a:chOff x="0" y="0"/>
          <a:chExt cx="0" cy="0"/>
        </a:xfrm>
      </p:grpSpPr>
      <p:sp>
        <p:nvSpPr>
          <p:cNvPr id="47" name="Espace réservé pour une image  2">
            <a:extLst>
              <a:ext uri="{FF2B5EF4-FFF2-40B4-BE49-F238E27FC236}">
                <a16:creationId xmlns:a16="http://schemas.microsoft.com/office/drawing/2014/main" id="{DA21C25B-F22C-D34A-B03F-A4B07E76D196}"/>
              </a:ext>
            </a:extLst>
          </p:cNvPr>
          <p:cNvSpPr>
            <a:spLocks noGrp="1"/>
          </p:cNvSpPr>
          <p:nvPr>
            <p:ph type="pic" sz="quarter" idx="38" hasCustomPrompt="1"/>
          </p:nvPr>
        </p:nvSpPr>
        <p:spPr>
          <a:xfrm>
            <a:off x="4546600" y="3181350"/>
            <a:ext cx="2730500" cy="2814638"/>
          </a:xfrm>
          <a:prstGeom prst="rect">
            <a:avLst/>
          </a:prstGeom>
          <a:gradFill>
            <a:gsLst>
              <a:gs pos="100000">
                <a:srgbClr val="00BCFD">
                  <a:alpha val="40000"/>
                </a:srgbClr>
              </a:gs>
              <a:gs pos="12000">
                <a:srgbClr val="23D2B5">
                  <a:alpha val="40000"/>
                </a:srgbClr>
              </a:gs>
            </a:gsLst>
            <a:path path="circle">
              <a:fillToRect l="100000" t="100000"/>
            </a:path>
          </a:gradFill>
        </p:spPr>
        <p:txBody>
          <a:bodyPr/>
          <a:lstStyle/>
          <a:p>
            <a:r>
              <a:rPr lang="fr-FR" dirty="0"/>
              <a:t> </a:t>
            </a:r>
          </a:p>
        </p:txBody>
      </p:sp>
      <p:sp>
        <p:nvSpPr>
          <p:cNvPr id="48" name="Espace réservé pour une image  7">
            <a:extLst>
              <a:ext uri="{FF2B5EF4-FFF2-40B4-BE49-F238E27FC236}">
                <a16:creationId xmlns:a16="http://schemas.microsoft.com/office/drawing/2014/main" id="{44FACD2B-25BB-2C43-ACAF-CA54C677A42D}"/>
              </a:ext>
            </a:extLst>
          </p:cNvPr>
          <p:cNvSpPr>
            <a:spLocks noGrp="1"/>
          </p:cNvSpPr>
          <p:nvPr>
            <p:ph type="pic" sz="quarter" idx="39" hasCustomPrompt="1"/>
          </p:nvPr>
        </p:nvSpPr>
        <p:spPr>
          <a:xfrm>
            <a:off x="4894098" y="3523268"/>
            <a:ext cx="2085975" cy="2132012"/>
          </a:xfrm>
          <a:prstGeom prst="rect">
            <a:avLst/>
          </a:prstGeom>
          <a:gradFill>
            <a:gsLst>
              <a:gs pos="100000">
                <a:srgbClr val="00BCFD"/>
              </a:gs>
              <a:gs pos="13000">
                <a:srgbClr val="23D2B5"/>
              </a:gs>
            </a:gsLst>
            <a:path path="circle">
              <a:fillToRect l="100000" t="100000"/>
            </a:path>
          </a:gradFill>
        </p:spPr>
        <p:txBody>
          <a:bodyPr/>
          <a:lstStyle/>
          <a:p>
            <a:r>
              <a:rPr lang="fr-FR" dirty="0"/>
              <a:t> </a:t>
            </a:r>
          </a:p>
        </p:txBody>
      </p:sp>
      <p:sp>
        <p:nvSpPr>
          <p:cNvPr id="49" name="Espace réservé pour une image  2">
            <a:extLst>
              <a:ext uri="{FF2B5EF4-FFF2-40B4-BE49-F238E27FC236}">
                <a16:creationId xmlns:a16="http://schemas.microsoft.com/office/drawing/2014/main" id="{ED4338B9-FECF-1040-96BE-806E4F1DFCB8}"/>
              </a:ext>
            </a:extLst>
          </p:cNvPr>
          <p:cNvSpPr>
            <a:spLocks noGrp="1"/>
          </p:cNvSpPr>
          <p:nvPr>
            <p:ph type="pic" sz="quarter" idx="40" hasCustomPrompt="1"/>
          </p:nvPr>
        </p:nvSpPr>
        <p:spPr>
          <a:xfrm>
            <a:off x="8496300" y="3181350"/>
            <a:ext cx="2730500" cy="2814638"/>
          </a:xfrm>
          <a:prstGeom prst="rect">
            <a:avLst/>
          </a:prstGeom>
          <a:gradFill>
            <a:gsLst>
              <a:gs pos="100000">
                <a:srgbClr val="00BCFD">
                  <a:alpha val="40000"/>
                </a:srgbClr>
              </a:gs>
              <a:gs pos="12000">
                <a:srgbClr val="23D2B5">
                  <a:alpha val="40000"/>
                </a:srgbClr>
              </a:gs>
            </a:gsLst>
            <a:path path="circle">
              <a:fillToRect l="100000" t="100000"/>
            </a:path>
          </a:gradFill>
        </p:spPr>
        <p:txBody>
          <a:bodyPr/>
          <a:lstStyle/>
          <a:p>
            <a:r>
              <a:rPr lang="fr-FR" dirty="0"/>
              <a:t> </a:t>
            </a:r>
          </a:p>
        </p:txBody>
      </p:sp>
      <p:sp>
        <p:nvSpPr>
          <p:cNvPr id="50" name="Espace réservé pour une image  7">
            <a:extLst>
              <a:ext uri="{FF2B5EF4-FFF2-40B4-BE49-F238E27FC236}">
                <a16:creationId xmlns:a16="http://schemas.microsoft.com/office/drawing/2014/main" id="{9ACAFDB9-E656-6045-BC61-37D861364BE9}"/>
              </a:ext>
            </a:extLst>
          </p:cNvPr>
          <p:cNvSpPr>
            <a:spLocks noGrp="1"/>
          </p:cNvSpPr>
          <p:nvPr>
            <p:ph type="pic" sz="quarter" idx="41" hasCustomPrompt="1"/>
          </p:nvPr>
        </p:nvSpPr>
        <p:spPr>
          <a:xfrm>
            <a:off x="8843798" y="3523268"/>
            <a:ext cx="2085975" cy="2132012"/>
          </a:xfrm>
          <a:prstGeom prst="rect">
            <a:avLst/>
          </a:prstGeom>
          <a:gradFill>
            <a:gsLst>
              <a:gs pos="100000">
                <a:srgbClr val="00BCFD"/>
              </a:gs>
              <a:gs pos="13000">
                <a:srgbClr val="23D2B5"/>
              </a:gs>
            </a:gsLst>
            <a:path path="circle">
              <a:fillToRect l="100000" t="100000"/>
            </a:path>
          </a:gradFill>
        </p:spPr>
        <p:txBody>
          <a:bodyPr/>
          <a:lstStyle/>
          <a:p>
            <a:r>
              <a:rPr lang="fr-FR" dirty="0"/>
              <a:t> </a:t>
            </a:r>
          </a:p>
        </p:txBody>
      </p:sp>
      <p:sp>
        <p:nvSpPr>
          <p:cNvPr id="45" name="Espace réservé pour une image  2">
            <a:extLst>
              <a:ext uri="{FF2B5EF4-FFF2-40B4-BE49-F238E27FC236}">
                <a16:creationId xmlns:a16="http://schemas.microsoft.com/office/drawing/2014/main" id="{1230FA89-15D8-7E40-B9CB-BA0C5F65D989}"/>
              </a:ext>
            </a:extLst>
          </p:cNvPr>
          <p:cNvSpPr>
            <a:spLocks noGrp="1"/>
          </p:cNvSpPr>
          <p:nvPr>
            <p:ph type="pic" sz="quarter" idx="36" hasCustomPrompt="1"/>
          </p:nvPr>
        </p:nvSpPr>
        <p:spPr>
          <a:xfrm>
            <a:off x="812800" y="3181349"/>
            <a:ext cx="2730500" cy="2851221"/>
          </a:xfrm>
          <a:prstGeom prst="rect">
            <a:avLst/>
          </a:prstGeom>
          <a:gradFill>
            <a:gsLst>
              <a:gs pos="100000">
                <a:srgbClr val="00BCFD">
                  <a:alpha val="40000"/>
                </a:srgbClr>
              </a:gs>
              <a:gs pos="12000">
                <a:srgbClr val="23D2B5">
                  <a:alpha val="40000"/>
                </a:srgbClr>
              </a:gs>
            </a:gsLst>
            <a:path path="circle">
              <a:fillToRect l="100000" t="100000"/>
            </a:path>
          </a:gradFill>
        </p:spPr>
        <p:txBody>
          <a:bodyPr/>
          <a:lstStyle/>
          <a:p>
            <a:r>
              <a:rPr lang="fr-FR" dirty="0"/>
              <a:t> </a:t>
            </a:r>
          </a:p>
        </p:txBody>
      </p:sp>
      <p:sp>
        <p:nvSpPr>
          <p:cNvPr id="46" name="Espace réservé pour une image  7">
            <a:extLst>
              <a:ext uri="{FF2B5EF4-FFF2-40B4-BE49-F238E27FC236}">
                <a16:creationId xmlns:a16="http://schemas.microsoft.com/office/drawing/2014/main" id="{B786802C-BAA8-7042-83FB-38E55AA460E1}"/>
              </a:ext>
            </a:extLst>
          </p:cNvPr>
          <p:cNvSpPr>
            <a:spLocks noGrp="1"/>
          </p:cNvSpPr>
          <p:nvPr>
            <p:ph type="pic" sz="quarter" idx="37" hasCustomPrompt="1"/>
          </p:nvPr>
        </p:nvSpPr>
        <p:spPr>
          <a:xfrm>
            <a:off x="1160298" y="3523268"/>
            <a:ext cx="2085975" cy="2132012"/>
          </a:xfrm>
          <a:prstGeom prst="rect">
            <a:avLst/>
          </a:prstGeom>
          <a:gradFill>
            <a:gsLst>
              <a:gs pos="100000">
                <a:srgbClr val="00BCFD"/>
              </a:gs>
              <a:gs pos="13000">
                <a:srgbClr val="23D2B5"/>
              </a:gs>
            </a:gsLst>
            <a:path path="circle">
              <a:fillToRect l="100000" t="100000"/>
            </a:path>
          </a:gradFill>
        </p:spPr>
        <p:txBody>
          <a:bodyPr/>
          <a:lstStyle/>
          <a:p>
            <a:r>
              <a:rPr lang="fr-FR" dirty="0"/>
              <a:t> </a:t>
            </a: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prstGeom prst="rect">
            <a:avLst/>
          </a:prstGeo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a:prstGeom prst="rect">
            <a:avLst/>
          </a:prstGeom>
        </p:spPr>
        <p:txBody>
          <a:bodyPr>
            <a:normAutofit/>
          </a:bodyPr>
          <a:lstStyle>
            <a:lvl1pPr marL="0" indent="0">
              <a:buNone/>
              <a:defRPr sz="1800">
                <a:solidFill>
                  <a:srgbClr val="00BCFD"/>
                </a:solidFill>
              </a:defRPr>
            </a:lvl1pPr>
          </a:lstStyle>
          <a:p>
            <a:pPr lvl="0"/>
            <a:r>
              <a:rPr lang="fr-FR"/>
              <a:t>Sous Titre</a:t>
            </a:r>
          </a:p>
        </p:txBody>
      </p:sp>
      <p:sp>
        <p:nvSpPr>
          <p:cNvPr id="15" name="Espace réservé du texte 4">
            <a:extLst>
              <a:ext uri="{FF2B5EF4-FFF2-40B4-BE49-F238E27FC236}">
                <a16:creationId xmlns:a16="http://schemas.microsoft.com/office/drawing/2014/main" id="{0BBEB3DC-4746-AA48-95FF-262E3E4DC2AF}"/>
              </a:ext>
            </a:extLst>
          </p:cNvPr>
          <p:cNvSpPr>
            <a:spLocks noGrp="1"/>
          </p:cNvSpPr>
          <p:nvPr>
            <p:ph type="body" sz="quarter" idx="17" hasCustomPrompt="1"/>
          </p:nvPr>
        </p:nvSpPr>
        <p:spPr>
          <a:xfrm>
            <a:off x="706440" y="1952521"/>
            <a:ext cx="3132136" cy="514668"/>
          </a:xfrm>
          <a:prstGeom prst="rect">
            <a:avLst/>
          </a:prstGeom>
        </p:spPr>
        <p:txBody>
          <a:bodyPr>
            <a:noAutofit/>
          </a:bodyPr>
          <a:lstStyle>
            <a:lvl1pPr marL="0" indent="0">
              <a:lnSpc>
                <a:spcPct val="100000"/>
              </a:lnSpc>
              <a:spcBef>
                <a:spcPts val="200"/>
              </a:spcBef>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p>
          <a:p>
            <a:pPr lvl="0"/>
            <a:r>
              <a:rPr lang="fr-FR" err="1"/>
              <a:t>consectetuer</a:t>
            </a:r>
            <a:r>
              <a:rPr lang="fr-FR"/>
              <a:t> </a:t>
            </a:r>
            <a:r>
              <a:rPr lang="fr-FR" err="1"/>
              <a:t>adipiscing</a:t>
            </a:r>
            <a:r>
              <a:rPr lang="fr-FR"/>
              <a:t> </a:t>
            </a:r>
            <a:r>
              <a:rPr lang="fr-FR" err="1"/>
              <a:t>elitsed</a:t>
            </a:r>
            <a:r>
              <a:rPr lang="fr-FR"/>
              <a:t>. </a:t>
            </a:r>
          </a:p>
        </p:txBody>
      </p:sp>
      <p:sp>
        <p:nvSpPr>
          <p:cNvPr id="16" name="Espace réservé du texte 14">
            <a:extLst>
              <a:ext uri="{FF2B5EF4-FFF2-40B4-BE49-F238E27FC236}">
                <a16:creationId xmlns:a16="http://schemas.microsoft.com/office/drawing/2014/main" id="{439D1B32-CE94-714F-AEAC-FEF47C2131D9}"/>
              </a:ext>
            </a:extLst>
          </p:cNvPr>
          <p:cNvSpPr>
            <a:spLocks noGrp="1"/>
          </p:cNvSpPr>
          <p:nvPr>
            <p:ph type="body" sz="quarter" idx="18" hasCustomPrompt="1"/>
          </p:nvPr>
        </p:nvSpPr>
        <p:spPr>
          <a:xfrm>
            <a:off x="706439" y="2494194"/>
            <a:ext cx="3132135" cy="428625"/>
          </a:xfrm>
          <a:prstGeom prst="rect">
            <a:avLst/>
          </a:prstGeo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marL="228600" indent="-228600">
              <a:buFontTx/>
              <a:buBlip>
                <a:blip r:embed="rId2"/>
              </a:buBlip>
            </a:pPr>
            <a:r>
              <a:rPr lang="fr-FR"/>
              <a:t>Bullet Point de niveau 1 : </a:t>
            </a:r>
            <a:r>
              <a:rPr lang="fr-FR" err="1"/>
              <a:t>sed</a:t>
            </a:r>
            <a:r>
              <a:rPr lang="fr-FR"/>
              <a:t> diam </a:t>
            </a:r>
            <a:r>
              <a:rPr lang="fr-FR" err="1"/>
              <a:t>nonummy</a:t>
            </a:r>
            <a:r>
              <a:rPr lang="fr-FR"/>
              <a:t> </a:t>
            </a:r>
            <a:r>
              <a:rPr lang="fr-FR" err="1"/>
              <a:t>nibh</a:t>
            </a:r>
            <a:endParaRPr lang="fr-FR"/>
          </a:p>
        </p:txBody>
      </p:sp>
      <p:sp>
        <p:nvSpPr>
          <p:cNvPr id="19" name="Espace réservé du texte 4">
            <a:extLst>
              <a:ext uri="{FF2B5EF4-FFF2-40B4-BE49-F238E27FC236}">
                <a16:creationId xmlns:a16="http://schemas.microsoft.com/office/drawing/2014/main" id="{1E67D183-9F99-3E4B-8362-3BF56E00265E}"/>
              </a:ext>
            </a:extLst>
          </p:cNvPr>
          <p:cNvSpPr>
            <a:spLocks noGrp="1"/>
          </p:cNvSpPr>
          <p:nvPr>
            <p:ph type="body" sz="quarter" idx="26" hasCustomPrompt="1"/>
          </p:nvPr>
        </p:nvSpPr>
        <p:spPr>
          <a:xfrm>
            <a:off x="4459290" y="1952521"/>
            <a:ext cx="3132136" cy="514668"/>
          </a:xfrm>
          <a:prstGeom prst="rect">
            <a:avLst/>
          </a:prstGeom>
        </p:spPr>
        <p:txBody>
          <a:bodyPr>
            <a:noAutofit/>
          </a:bodyPr>
          <a:lstStyle>
            <a:lvl1pPr marL="0" indent="0">
              <a:lnSpc>
                <a:spcPct val="100000"/>
              </a:lnSpc>
              <a:spcBef>
                <a:spcPts val="200"/>
              </a:spcBef>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p>
          <a:p>
            <a:pPr lvl="0"/>
            <a:r>
              <a:rPr lang="fr-FR" err="1"/>
              <a:t>consectetuer</a:t>
            </a:r>
            <a:r>
              <a:rPr lang="fr-FR"/>
              <a:t> </a:t>
            </a:r>
            <a:r>
              <a:rPr lang="fr-FR" err="1"/>
              <a:t>adipiscing</a:t>
            </a:r>
            <a:r>
              <a:rPr lang="fr-FR"/>
              <a:t> </a:t>
            </a:r>
            <a:r>
              <a:rPr lang="fr-FR" err="1"/>
              <a:t>elitsed</a:t>
            </a:r>
            <a:r>
              <a:rPr lang="fr-FR"/>
              <a:t>. </a:t>
            </a:r>
          </a:p>
        </p:txBody>
      </p:sp>
      <p:sp>
        <p:nvSpPr>
          <p:cNvPr id="21" name="Espace réservé du texte 14">
            <a:extLst>
              <a:ext uri="{FF2B5EF4-FFF2-40B4-BE49-F238E27FC236}">
                <a16:creationId xmlns:a16="http://schemas.microsoft.com/office/drawing/2014/main" id="{4A6D2825-7377-9141-B9CE-FE4D72918D71}"/>
              </a:ext>
            </a:extLst>
          </p:cNvPr>
          <p:cNvSpPr>
            <a:spLocks noGrp="1"/>
          </p:cNvSpPr>
          <p:nvPr>
            <p:ph type="body" sz="quarter" idx="27" hasCustomPrompt="1"/>
          </p:nvPr>
        </p:nvSpPr>
        <p:spPr>
          <a:xfrm>
            <a:off x="4459289" y="2494194"/>
            <a:ext cx="3132135" cy="428625"/>
          </a:xfrm>
          <a:prstGeom prst="rect">
            <a:avLst/>
          </a:prstGeo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marL="228600" indent="-228600">
              <a:buFontTx/>
              <a:buBlip>
                <a:blip r:embed="rId2"/>
              </a:buBlip>
            </a:pPr>
            <a:r>
              <a:rPr lang="fr-FR"/>
              <a:t>Bullet Point de niveau 1 : </a:t>
            </a:r>
            <a:r>
              <a:rPr lang="fr-FR" err="1"/>
              <a:t>sed</a:t>
            </a:r>
            <a:r>
              <a:rPr lang="fr-FR"/>
              <a:t> diam </a:t>
            </a:r>
            <a:r>
              <a:rPr lang="fr-FR" err="1"/>
              <a:t>nonummy</a:t>
            </a:r>
            <a:r>
              <a:rPr lang="fr-FR"/>
              <a:t> </a:t>
            </a:r>
            <a:r>
              <a:rPr lang="fr-FR" err="1"/>
              <a:t>nibh</a:t>
            </a:r>
            <a:endParaRPr lang="fr-FR"/>
          </a:p>
        </p:txBody>
      </p:sp>
      <p:sp>
        <p:nvSpPr>
          <p:cNvPr id="23" name="Espace réservé du texte 4">
            <a:extLst>
              <a:ext uri="{FF2B5EF4-FFF2-40B4-BE49-F238E27FC236}">
                <a16:creationId xmlns:a16="http://schemas.microsoft.com/office/drawing/2014/main" id="{04C5F54C-789E-9044-82C0-380E381EE5DF}"/>
              </a:ext>
            </a:extLst>
          </p:cNvPr>
          <p:cNvSpPr>
            <a:spLocks noGrp="1"/>
          </p:cNvSpPr>
          <p:nvPr>
            <p:ph type="body" sz="quarter" idx="28" hasCustomPrompt="1"/>
          </p:nvPr>
        </p:nvSpPr>
        <p:spPr>
          <a:xfrm>
            <a:off x="8421690" y="1952521"/>
            <a:ext cx="3132136" cy="514668"/>
          </a:xfrm>
          <a:prstGeom prst="rect">
            <a:avLst/>
          </a:prstGeom>
        </p:spPr>
        <p:txBody>
          <a:bodyPr>
            <a:noAutofit/>
          </a:bodyPr>
          <a:lstStyle>
            <a:lvl1pPr marL="0" indent="0">
              <a:lnSpc>
                <a:spcPct val="100000"/>
              </a:lnSpc>
              <a:spcBef>
                <a:spcPts val="200"/>
              </a:spcBef>
              <a:buNone/>
              <a:defRPr sz="1400" b="1"/>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fr-FR"/>
              <a:t>Texte de niveau 1 </a:t>
            </a:r>
            <a:r>
              <a:rPr lang="fr-FR" err="1"/>
              <a:t>dolor</a:t>
            </a:r>
            <a:r>
              <a:rPr lang="fr-FR"/>
              <a:t> </a:t>
            </a:r>
            <a:r>
              <a:rPr lang="fr-FR" err="1"/>
              <a:t>sit</a:t>
            </a:r>
            <a:r>
              <a:rPr lang="fr-FR"/>
              <a:t> </a:t>
            </a:r>
            <a:r>
              <a:rPr lang="fr-FR" err="1"/>
              <a:t>amet</a:t>
            </a:r>
            <a:r>
              <a:rPr lang="fr-FR"/>
              <a:t>, </a:t>
            </a:r>
          </a:p>
          <a:p>
            <a:pPr lvl="0"/>
            <a:r>
              <a:rPr lang="fr-FR" err="1"/>
              <a:t>consectetuer</a:t>
            </a:r>
            <a:r>
              <a:rPr lang="fr-FR"/>
              <a:t> </a:t>
            </a:r>
            <a:r>
              <a:rPr lang="fr-FR" err="1"/>
              <a:t>adipiscing</a:t>
            </a:r>
            <a:r>
              <a:rPr lang="fr-FR"/>
              <a:t> </a:t>
            </a:r>
            <a:r>
              <a:rPr lang="fr-FR" err="1"/>
              <a:t>elitsed</a:t>
            </a:r>
            <a:r>
              <a:rPr lang="fr-FR"/>
              <a:t>. </a:t>
            </a:r>
          </a:p>
        </p:txBody>
      </p:sp>
      <p:sp>
        <p:nvSpPr>
          <p:cNvPr id="24" name="Espace réservé du texte 14">
            <a:extLst>
              <a:ext uri="{FF2B5EF4-FFF2-40B4-BE49-F238E27FC236}">
                <a16:creationId xmlns:a16="http://schemas.microsoft.com/office/drawing/2014/main" id="{BF4636E0-9F2E-5644-9EFB-1E499C26FCA9}"/>
              </a:ext>
            </a:extLst>
          </p:cNvPr>
          <p:cNvSpPr>
            <a:spLocks noGrp="1"/>
          </p:cNvSpPr>
          <p:nvPr>
            <p:ph type="body" sz="quarter" idx="29" hasCustomPrompt="1"/>
          </p:nvPr>
        </p:nvSpPr>
        <p:spPr>
          <a:xfrm>
            <a:off x="8421689" y="2494194"/>
            <a:ext cx="3132135" cy="428625"/>
          </a:xfrm>
          <a:prstGeom prst="rect">
            <a:avLst/>
          </a:prstGeo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marL="228600" indent="-228600">
              <a:buFontTx/>
              <a:buBlip>
                <a:blip r:embed="rId2"/>
              </a:buBlip>
            </a:pPr>
            <a:r>
              <a:rPr lang="fr-FR"/>
              <a:t>Bullet Point de niveau 1 : </a:t>
            </a:r>
            <a:r>
              <a:rPr lang="fr-FR" err="1"/>
              <a:t>sed</a:t>
            </a:r>
            <a:r>
              <a:rPr lang="fr-FR"/>
              <a:t> diam </a:t>
            </a:r>
            <a:r>
              <a:rPr lang="fr-FR" err="1"/>
              <a:t>nonummy</a:t>
            </a:r>
            <a:r>
              <a:rPr lang="fr-FR"/>
              <a:t> </a:t>
            </a:r>
            <a:r>
              <a:rPr lang="fr-FR" err="1"/>
              <a:t>nibh</a:t>
            </a: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706399" y="3761244"/>
            <a:ext cx="993775" cy="263052"/>
          </a:xfrm>
          <a:prstGeom prst="rect">
            <a:avLst/>
          </a:prstGeo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273632" y="4094163"/>
            <a:ext cx="1859308" cy="1392237"/>
          </a:xfrm>
          <a:prstGeom prst="rect">
            <a:avLst/>
          </a:prstGeo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433573" y="3761244"/>
            <a:ext cx="993775" cy="263052"/>
          </a:xfrm>
          <a:prstGeom prst="rect">
            <a:avLst/>
          </a:prstGeo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000806" y="4094163"/>
            <a:ext cx="1859308" cy="1392237"/>
          </a:xfrm>
          <a:prstGeom prst="rect">
            <a:avLst/>
          </a:prstGeo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7" y="3761244"/>
            <a:ext cx="993775" cy="263052"/>
          </a:xfrm>
          <a:prstGeom prst="rect">
            <a:avLst/>
          </a:prstGeo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0" y="4094163"/>
            <a:ext cx="1859308" cy="1392237"/>
          </a:xfrm>
          <a:prstGeom prst="rect">
            <a:avLst/>
          </a:prstGeo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u pied de page 1">
            <a:extLst>
              <a:ext uri="{FF2B5EF4-FFF2-40B4-BE49-F238E27FC236}">
                <a16:creationId xmlns:a16="http://schemas.microsoft.com/office/drawing/2014/main" id="{8826E827-6466-7842-BEB7-67725F8A65F6}"/>
              </a:ext>
            </a:extLst>
          </p:cNvPr>
          <p:cNvSpPr>
            <a:spLocks noGrp="1"/>
          </p:cNvSpPr>
          <p:nvPr>
            <p:ph type="ftr" sz="quarter" idx="42"/>
          </p:nvPr>
        </p:nvSpPr>
        <p:spPr/>
        <p:txBody>
          <a:bodyPr/>
          <a:lstStyle/>
          <a:p>
            <a:pPr>
              <a:defRPr/>
            </a:pPr>
            <a:r>
              <a:rPr lang="fr-FR" dirty="0">
                <a:latin typeface="Arial Black" panose="020B0A04020102020204"/>
              </a:rPr>
              <a:t>Présentation Instance immobilière</a:t>
            </a:r>
          </a:p>
        </p:txBody>
      </p:sp>
    </p:spTree>
    <p:extLst>
      <p:ext uri="{BB962C8B-B14F-4D97-AF65-F5344CB8AC3E}">
        <p14:creationId xmlns:p14="http://schemas.microsoft.com/office/powerpoint/2010/main" val="174632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s_textes + graphiqu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9671" cy="499038"/>
          </a:xfrm>
          <a:prstGeom prst="rect">
            <a:avLst/>
          </a:prstGeo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9671" cy="514667"/>
          </a:xfrm>
          <a:prstGeom prst="rect">
            <a:avLst/>
          </a:prstGeom>
        </p:spPr>
        <p:txBody>
          <a:bodyPr>
            <a:normAutofit/>
          </a:bodyPr>
          <a:lstStyle>
            <a:lvl1pPr marL="0" indent="0">
              <a:buNone/>
              <a:defRPr sz="1800">
                <a:solidFill>
                  <a:srgbClr val="00BCFD"/>
                </a:solidFill>
              </a:defRPr>
            </a:lvl1pPr>
          </a:lstStyle>
          <a:p>
            <a:pPr lvl="0"/>
            <a:r>
              <a:rPr lang="fr-FR"/>
              <a:t>Sous Titre</a:t>
            </a: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320851" y="753892"/>
            <a:ext cx="3835848" cy="5351463"/>
          </a:xfrm>
          <a:prstGeom prst="rect">
            <a:avLst/>
          </a:prstGeom>
        </p:spPr>
        <p:txBody>
          <a:bodyPr/>
          <a:lstStyle/>
          <a:p>
            <a:endParaRPr lang="fr-FR" dirty="0"/>
          </a:p>
        </p:txBody>
      </p:sp>
      <p:sp>
        <p:nvSpPr>
          <p:cNvPr id="8" name="Espace réservé du graphique 7">
            <a:extLst>
              <a:ext uri="{FF2B5EF4-FFF2-40B4-BE49-F238E27FC236}">
                <a16:creationId xmlns:a16="http://schemas.microsoft.com/office/drawing/2014/main" id="{B6177BF9-10F8-1442-ADA3-23DD8BC75578}"/>
              </a:ext>
            </a:extLst>
          </p:cNvPr>
          <p:cNvSpPr>
            <a:spLocks noGrp="1"/>
          </p:cNvSpPr>
          <p:nvPr>
            <p:ph type="chart" sz="quarter" idx="27"/>
          </p:nvPr>
        </p:nvSpPr>
        <p:spPr>
          <a:xfrm>
            <a:off x="9315909" y="753892"/>
            <a:ext cx="1800000" cy="1800000"/>
          </a:xfrm>
          <a:prstGeom prst="rect">
            <a:avLst/>
          </a:prstGeom>
        </p:spPr>
        <p:txBody>
          <a:bodyPr/>
          <a:lstStyle/>
          <a:p>
            <a:endParaRPr lang="fr-FR" dirty="0"/>
          </a:p>
        </p:txBody>
      </p:sp>
      <p:sp>
        <p:nvSpPr>
          <p:cNvPr id="25" name="Espace réservé du graphique 7">
            <a:extLst>
              <a:ext uri="{FF2B5EF4-FFF2-40B4-BE49-F238E27FC236}">
                <a16:creationId xmlns:a16="http://schemas.microsoft.com/office/drawing/2014/main" id="{E9B729B3-2032-2F4E-8D42-FE550D2AE92C}"/>
              </a:ext>
            </a:extLst>
          </p:cNvPr>
          <p:cNvSpPr>
            <a:spLocks noGrp="1"/>
          </p:cNvSpPr>
          <p:nvPr>
            <p:ph type="chart" sz="quarter" idx="28"/>
          </p:nvPr>
        </p:nvSpPr>
        <p:spPr>
          <a:xfrm>
            <a:off x="9315909" y="2869677"/>
            <a:ext cx="1800000" cy="1800000"/>
          </a:xfrm>
          <a:prstGeom prst="rect">
            <a:avLst/>
          </a:prstGeom>
        </p:spPr>
        <p:txBody>
          <a:bodyPr/>
          <a:lstStyle/>
          <a:p>
            <a:endParaRPr lang="fr-FR" dirty="0"/>
          </a:p>
        </p:txBody>
      </p:sp>
      <p:sp>
        <p:nvSpPr>
          <p:cNvPr id="26" name="Espace réservé du graphique 7">
            <a:extLst>
              <a:ext uri="{FF2B5EF4-FFF2-40B4-BE49-F238E27FC236}">
                <a16:creationId xmlns:a16="http://schemas.microsoft.com/office/drawing/2014/main" id="{7999B301-0597-D442-B726-A9917B3966D7}"/>
              </a:ext>
            </a:extLst>
          </p:cNvPr>
          <p:cNvSpPr>
            <a:spLocks noGrp="1" noChangeAspect="1"/>
          </p:cNvSpPr>
          <p:nvPr>
            <p:ph type="chart" sz="quarter" idx="29"/>
          </p:nvPr>
        </p:nvSpPr>
        <p:spPr>
          <a:xfrm>
            <a:off x="9315909" y="4995338"/>
            <a:ext cx="1116000" cy="1116000"/>
          </a:xfrm>
          <a:prstGeom prst="rect">
            <a:avLst/>
          </a:prstGeom>
        </p:spPr>
        <p:txBody>
          <a:bodyPr/>
          <a:lstStyle/>
          <a:p>
            <a:endParaRPr lang="fr-FR" dirty="0"/>
          </a:p>
        </p:txBody>
      </p:sp>
      <p:sp>
        <p:nvSpPr>
          <p:cNvPr id="27" name="Espace réservé du graphique 7">
            <a:extLst>
              <a:ext uri="{FF2B5EF4-FFF2-40B4-BE49-F238E27FC236}">
                <a16:creationId xmlns:a16="http://schemas.microsoft.com/office/drawing/2014/main" id="{529658AE-DE3D-0A47-A546-E534872CFF84}"/>
              </a:ext>
            </a:extLst>
          </p:cNvPr>
          <p:cNvSpPr>
            <a:spLocks noGrp="1" noChangeAspect="1"/>
          </p:cNvSpPr>
          <p:nvPr>
            <p:ph type="chart" sz="quarter" idx="30"/>
          </p:nvPr>
        </p:nvSpPr>
        <p:spPr>
          <a:xfrm>
            <a:off x="10560369" y="4995338"/>
            <a:ext cx="1116000" cy="1116000"/>
          </a:xfrm>
          <a:prstGeom prst="rect">
            <a:avLst/>
          </a:prstGeom>
        </p:spPr>
        <p:txBody>
          <a:bodyPr/>
          <a:lstStyle/>
          <a:p>
            <a:endParaRPr lang="fr-FR" dirty="0"/>
          </a:p>
        </p:txBody>
      </p:sp>
      <p:sp>
        <p:nvSpPr>
          <p:cNvPr id="28" name="Espace réservé du texte 90">
            <a:extLst>
              <a:ext uri="{FF2B5EF4-FFF2-40B4-BE49-F238E27FC236}">
                <a16:creationId xmlns:a16="http://schemas.microsoft.com/office/drawing/2014/main" id="{A6713D72-FD5D-6942-B8B2-2252DC0FB469}"/>
              </a:ext>
            </a:extLst>
          </p:cNvPr>
          <p:cNvSpPr>
            <a:spLocks noGrp="1"/>
          </p:cNvSpPr>
          <p:nvPr>
            <p:ph type="body" sz="quarter" idx="31" hasCustomPrompt="1"/>
          </p:nvPr>
        </p:nvSpPr>
        <p:spPr>
          <a:xfrm>
            <a:off x="706755" y="710624"/>
            <a:ext cx="4303072" cy="499038"/>
          </a:xfrm>
          <a:prstGeom prst="rect">
            <a:avLst/>
          </a:prstGeo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29" name="Espace réservé du texte 95">
            <a:extLst>
              <a:ext uri="{FF2B5EF4-FFF2-40B4-BE49-F238E27FC236}">
                <a16:creationId xmlns:a16="http://schemas.microsoft.com/office/drawing/2014/main" id="{3E904AF8-953F-C44C-8651-83B78CE263D5}"/>
              </a:ext>
            </a:extLst>
          </p:cNvPr>
          <p:cNvSpPr>
            <a:spLocks noGrp="1"/>
          </p:cNvSpPr>
          <p:nvPr>
            <p:ph type="body" sz="quarter" idx="32" hasCustomPrompt="1"/>
          </p:nvPr>
        </p:nvSpPr>
        <p:spPr>
          <a:xfrm>
            <a:off x="706756" y="1147798"/>
            <a:ext cx="4303072" cy="514667"/>
          </a:xfrm>
          <a:prstGeom prst="rect">
            <a:avLst/>
          </a:prstGeom>
        </p:spPr>
        <p:txBody>
          <a:bodyPr>
            <a:normAutofit/>
          </a:bodyPr>
          <a:lstStyle>
            <a:lvl1pPr marL="0" indent="0">
              <a:buNone/>
              <a:defRPr sz="1800">
                <a:solidFill>
                  <a:srgbClr val="00BCFD"/>
                </a:solidFill>
              </a:defRPr>
            </a:lvl1pPr>
          </a:lstStyle>
          <a:p>
            <a:pPr lvl="0"/>
            <a:r>
              <a:rPr lang="fr-FR"/>
              <a:t>Sous Titre</a:t>
            </a:r>
          </a:p>
        </p:txBody>
      </p:sp>
      <p:sp>
        <p:nvSpPr>
          <p:cNvPr id="30" name="Espace réservé du texte 4">
            <a:extLst>
              <a:ext uri="{FF2B5EF4-FFF2-40B4-BE49-F238E27FC236}">
                <a16:creationId xmlns:a16="http://schemas.microsoft.com/office/drawing/2014/main" id="{4EA966C8-EC89-8840-949B-C9CC738FC495}"/>
              </a:ext>
            </a:extLst>
          </p:cNvPr>
          <p:cNvSpPr>
            <a:spLocks noGrp="1"/>
          </p:cNvSpPr>
          <p:nvPr>
            <p:ph type="body" sz="quarter" idx="17" hasCustomPrompt="1"/>
          </p:nvPr>
        </p:nvSpPr>
        <p:spPr>
          <a:xfrm>
            <a:off x="706438" y="1924050"/>
            <a:ext cx="4303390" cy="714375"/>
          </a:xfrm>
          <a:prstGeom prst="rect">
            <a:avLst/>
          </a:prstGeo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21" name="Espace réservé du texte 14">
            <a:extLst>
              <a:ext uri="{FF2B5EF4-FFF2-40B4-BE49-F238E27FC236}">
                <a16:creationId xmlns:a16="http://schemas.microsoft.com/office/drawing/2014/main" id="{1D1F64B7-0611-3849-9C3D-0C7EC46779AF}"/>
              </a:ext>
            </a:extLst>
          </p:cNvPr>
          <p:cNvSpPr>
            <a:spLocks noGrp="1"/>
          </p:cNvSpPr>
          <p:nvPr>
            <p:ph type="body" sz="quarter" idx="18" hasCustomPrompt="1"/>
          </p:nvPr>
        </p:nvSpPr>
        <p:spPr>
          <a:xfrm>
            <a:off x="706438" y="2643603"/>
            <a:ext cx="4309671" cy="3303312"/>
          </a:xfrm>
          <a:prstGeom prst="rect">
            <a:avLst/>
          </a:prstGeo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Tx/>
              <a:buBlip>
                <a:blip r:embed="rId2"/>
              </a:buBlip>
              <a:tabLst/>
              <a:defRPr sz="1200" b="0" i="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00000"/>
              </a:lnSpc>
              <a:spcBef>
                <a:spcPts val="1000"/>
              </a:spcBef>
              <a:spcAft>
                <a:spcPts val="0"/>
              </a:spcAft>
              <a:buClrTx/>
              <a:buSzTx/>
              <a:buFontTx/>
              <a:buBlip>
                <a:blip r:embed="rId2"/>
              </a:buBlip>
              <a:tabLst/>
              <a:defRPr sz="1100"/>
            </a:lvl2pPr>
            <a:lvl3pPr marL="1143000" marR="0" indent="-228600" algn="l" defTabSz="914400" rtl="0" eaLnBrk="1" fontAlgn="auto" latinLnBrk="0" hangingPunct="1">
              <a:lnSpc>
                <a:spcPct val="100000"/>
              </a:lnSpc>
              <a:spcBef>
                <a:spcPts val="1000"/>
              </a:spcBef>
              <a:spcAft>
                <a:spcPts val="0"/>
              </a:spcAft>
              <a:buClrTx/>
              <a:buSzTx/>
              <a:buFontTx/>
              <a:buBlip>
                <a:blip r:embed="rId2"/>
              </a:buBlip>
              <a:tabLst/>
              <a:defRPr sz="1050"/>
            </a:lvl3pPr>
          </a:lstStyle>
          <a:p>
            <a:pPr marL="228600" marR="0" lvl="0"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1 :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2 :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3 :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 name="Espace réservé du pied de page 1">
            <a:extLst>
              <a:ext uri="{FF2B5EF4-FFF2-40B4-BE49-F238E27FC236}">
                <a16:creationId xmlns:a16="http://schemas.microsoft.com/office/drawing/2014/main" id="{9AB355E3-BB02-134F-BB96-506429752665}"/>
              </a:ext>
            </a:extLst>
          </p:cNvPr>
          <p:cNvSpPr>
            <a:spLocks noGrp="1"/>
          </p:cNvSpPr>
          <p:nvPr>
            <p:ph type="ftr" sz="quarter" idx="33"/>
          </p:nvPr>
        </p:nvSpPr>
        <p:spPr/>
        <p:txBody>
          <a:bodyPr/>
          <a:lstStyle/>
          <a:p>
            <a:pPr>
              <a:defRPr/>
            </a:pPr>
            <a:r>
              <a:rPr lang="fr-FR" dirty="0">
                <a:latin typeface="Arial Black" panose="020B0A04020102020204"/>
              </a:rPr>
              <a:t>Présentation Instance immobilière</a:t>
            </a:r>
          </a:p>
        </p:txBody>
      </p:sp>
      <p:pic>
        <p:nvPicPr>
          <p:cNvPr id="17" name="Image 16" descr="Une image contenant objet, horloge, dessin, lumière&#10;&#10;Description générée automatiquement">
            <a:extLst>
              <a:ext uri="{FF2B5EF4-FFF2-40B4-BE49-F238E27FC236}">
                <a16:creationId xmlns:a16="http://schemas.microsoft.com/office/drawing/2014/main" id="{F0B386D6-1C2E-4BE3-802F-073EA00DF243}"/>
              </a:ext>
            </a:extLst>
          </p:cNvPr>
          <p:cNvPicPr>
            <a:picLocks noChangeAspect="1"/>
          </p:cNvPicPr>
          <p:nvPr userDrawn="1"/>
        </p:nvPicPr>
        <p:blipFill>
          <a:blip r:embed="rId3"/>
          <a:stretch>
            <a:fillRect/>
          </a:stretch>
        </p:blipFill>
        <p:spPr>
          <a:xfrm>
            <a:off x="10606782" y="6120633"/>
            <a:ext cx="977695" cy="297935"/>
          </a:xfrm>
          <a:prstGeom prst="rect">
            <a:avLst/>
          </a:prstGeom>
        </p:spPr>
      </p:pic>
      <p:pic>
        <p:nvPicPr>
          <p:cNvPr id="18" name="Image 17">
            <a:extLst>
              <a:ext uri="{FF2B5EF4-FFF2-40B4-BE49-F238E27FC236}">
                <a16:creationId xmlns:a16="http://schemas.microsoft.com/office/drawing/2014/main" id="{735315F3-08F4-42B1-8801-42566678A424}"/>
              </a:ext>
            </a:extLst>
          </p:cNvPr>
          <p:cNvPicPr>
            <a:picLocks noChangeAspect="1"/>
          </p:cNvPicPr>
          <p:nvPr userDrawn="1"/>
        </p:nvPicPr>
        <p:blipFill>
          <a:blip r:embed="rId4"/>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3846596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s_textes + graphique + im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3072" cy="499038"/>
          </a:xfrm>
          <a:prstGeom prst="rect">
            <a:avLst/>
          </a:prstGeo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3072" cy="514667"/>
          </a:xfrm>
          <a:prstGeom prst="rect">
            <a:avLst/>
          </a:prstGeo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303390" cy="714375"/>
          </a:xfrm>
          <a:prstGeom prst="rect">
            <a:avLst/>
          </a:prstGeo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43603"/>
            <a:ext cx="4309671" cy="3303312"/>
          </a:xfrm>
          <a:prstGeom prst="rect">
            <a:avLst/>
          </a:prstGeo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Tx/>
              <a:buBlip>
                <a:blip r:embed="rId2"/>
              </a:buBlip>
              <a:tabLst/>
              <a:defRPr sz="1200" b="0" i="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00000"/>
              </a:lnSpc>
              <a:spcBef>
                <a:spcPts val="1000"/>
              </a:spcBef>
              <a:spcAft>
                <a:spcPts val="0"/>
              </a:spcAft>
              <a:buClrTx/>
              <a:buSzTx/>
              <a:buFontTx/>
              <a:buBlip>
                <a:blip r:embed="rId2"/>
              </a:buBlip>
              <a:tabLst/>
              <a:defRPr sz="1100"/>
            </a:lvl2pPr>
            <a:lvl3pPr marL="1143000" marR="0" indent="-228600" algn="l" defTabSz="914400" rtl="0" eaLnBrk="1" fontAlgn="auto" latinLnBrk="0" hangingPunct="1">
              <a:lnSpc>
                <a:spcPct val="100000"/>
              </a:lnSpc>
              <a:spcBef>
                <a:spcPts val="1000"/>
              </a:spcBef>
              <a:spcAft>
                <a:spcPts val="0"/>
              </a:spcAft>
              <a:buClrTx/>
              <a:buSzTx/>
              <a:buFontTx/>
              <a:buBlip>
                <a:blip r:embed="rId2"/>
              </a:buBlip>
              <a:tabLst/>
              <a:defRPr sz="1050"/>
            </a:lvl3pPr>
          </a:lstStyle>
          <a:p>
            <a:pPr marL="228600" marR="0" lvl="0"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1 :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2 :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3 :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111359" y="711200"/>
            <a:ext cx="6239128" cy="2987527"/>
          </a:xfrm>
          <a:prstGeom prst="rect">
            <a:avLst/>
          </a:prstGeom>
        </p:spPr>
        <p:txBody>
          <a:bodyPr/>
          <a:lstStyle/>
          <a:p>
            <a:endParaRPr lang="fr-FR" dirty="0"/>
          </a:p>
        </p:txBody>
      </p:sp>
      <p:sp>
        <p:nvSpPr>
          <p:cNvPr id="28" name="Espace réservé pour une image  13">
            <a:extLst>
              <a:ext uri="{FF2B5EF4-FFF2-40B4-BE49-F238E27FC236}">
                <a16:creationId xmlns:a16="http://schemas.microsoft.com/office/drawing/2014/main" id="{21408889-F82B-7C4A-B24A-A5A8DCCDE96A}"/>
              </a:ext>
            </a:extLst>
          </p:cNvPr>
          <p:cNvSpPr>
            <a:spLocks noGrp="1"/>
          </p:cNvSpPr>
          <p:nvPr>
            <p:ph type="pic" sz="quarter" idx="27"/>
          </p:nvPr>
        </p:nvSpPr>
        <p:spPr>
          <a:xfrm>
            <a:off x="5111358" y="3782295"/>
            <a:ext cx="6239129" cy="2164620"/>
          </a:xfrm>
          <a:prstGeom prst="rect">
            <a:avLst/>
          </a:prstGeom>
          <a:solidFill>
            <a:schemeClr val="bg1">
              <a:lumMod val="95000"/>
            </a:schemeClr>
          </a:solidFill>
        </p:spPr>
        <p:txBody>
          <a:bodyPr/>
          <a:lstStyle/>
          <a:p>
            <a:endParaRPr lang="fr-FR" dirty="0"/>
          </a:p>
        </p:txBody>
      </p:sp>
      <p:sp>
        <p:nvSpPr>
          <p:cNvPr id="2" name="Espace réservé du pied de page 1">
            <a:extLst>
              <a:ext uri="{FF2B5EF4-FFF2-40B4-BE49-F238E27FC236}">
                <a16:creationId xmlns:a16="http://schemas.microsoft.com/office/drawing/2014/main" id="{F4AF3903-6C3D-514D-98ED-12A8E828A2DE}"/>
              </a:ext>
            </a:extLst>
          </p:cNvPr>
          <p:cNvSpPr>
            <a:spLocks noGrp="1"/>
          </p:cNvSpPr>
          <p:nvPr>
            <p:ph type="ftr" sz="quarter" idx="28"/>
          </p:nvPr>
        </p:nvSpPr>
        <p:spPr/>
        <p:txBody>
          <a:bodyPr/>
          <a:lstStyle/>
          <a:p>
            <a:pPr>
              <a:defRPr/>
            </a:pPr>
            <a:r>
              <a:rPr lang="fr-FR" dirty="0">
                <a:latin typeface="Arial Black" panose="020B0A04020102020204"/>
              </a:rPr>
              <a:t>Présentation Instance immobilière</a:t>
            </a:r>
          </a:p>
        </p:txBody>
      </p:sp>
      <p:pic>
        <p:nvPicPr>
          <p:cNvPr id="14" name="Image 13" descr="Une image contenant objet, horloge, dessin, lumière&#10;&#10;Description générée automatiquement">
            <a:extLst>
              <a:ext uri="{FF2B5EF4-FFF2-40B4-BE49-F238E27FC236}">
                <a16:creationId xmlns:a16="http://schemas.microsoft.com/office/drawing/2014/main" id="{6E636DEE-3471-4860-829F-D08D28F91DBC}"/>
              </a:ext>
            </a:extLst>
          </p:cNvPr>
          <p:cNvPicPr>
            <a:picLocks noChangeAspect="1"/>
          </p:cNvPicPr>
          <p:nvPr userDrawn="1"/>
        </p:nvPicPr>
        <p:blipFill>
          <a:blip r:embed="rId3"/>
          <a:stretch>
            <a:fillRect/>
          </a:stretch>
        </p:blipFill>
        <p:spPr>
          <a:xfrm>
            <a:off x="10606782" y="6120633"/>
            <a:ext cx="977695" cy="297935"/>
          </a:xfrm>
          <a:prstGeom prst="rect">
            <a:avLst/>
          </a:prstGeom>
        </p:spPr>
      </p:pic>
      <p:pic>
        <p:nvPicPr>
          <p:cNvPr id="16" name="Image 15">
            <a:extLst>
              <a:ext uri="{FF2B5EF4-FFF2-40B4-BE49-F238E27FC236}">
                <a16:creationId xmlns:a16="http://schemas.microsoft.com/office/drawing/2014/main" id="{43CD8C40-6F21-43CB-9703-7DF3F09B61FA}"/>
              </a:ext>
            </a:extLst>
          </p:cNvPr>
          <p:cNvPicPr>
            <a:picLocks noChangeAspect="1"/>
          </p:cNvPicPr>
          <p:nvPr userDrawn="1"/>
        </p:nvPicPr>
        <p:blipFill>
          <a:blip r:embed="rId4"/>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13545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a:prstGeom prst="rect">
            <a:avLst/>
          </a:prstGeo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a:t>1</a:t>
            </a:r>
          </a:p>
        </p:txBody>
      </p:sp>
      <p:sp>
        <p:nvSpPr>
          <p:cNvPr id="13" name="Rectangle 12">
            <a:extLst>
              <a:ext uri="{FF2B5EF4-FFF2-40B4-BE49-F238E27FC236}">
                <a16:creationId xmlns:a16="http://schemas.microsoft.com/office/drawing/2014/main" id="{7E3C7158-B339-BF40-B25D-702015EA4F58}"/>
              </a:ext>
            </a:extLst>
          </p:cNvPr>
          <p:cNvSpPr/>
          <p:nvPr userDrawn="1"/>
        </p:nvSpPr>
        <p:spPr>
          <a:xfrm>
            <a:off x="395416" y="393177"/>
            <a:ext cx="1233360"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3FE5EC1B-93A2-1E4B-8EEA-F0862FBBF8D0}"/>
              </a:ext>
            </a:extLst>
          </p:cNvPr>
          <p:cNvSpPr/>
          <p:nvPr userDrawn="1"/>
        </p:nvSpPr>
        <p:spPr>
          <a:xfrm>
            <a:off x="0" y="1119"/>
            <a:ext cx="1514475" cy="393177"/>
          </a:xfrm>
          <a:prstGeom prst="rect">
            <a:avLst/>
          </a:prstGeom>
          <a:solidFill>
            <a:srgbClr val="02B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pied de page 1">
            <a:extLst>
              <a:ext uri="{FF2B5EF4-FFF2-40B4-BE49-F238E27FC236}">
                <a16:creationId xmlns:a16="http://schemas.microsoft.com/office/drawing/2014/main" id="{342B4713-E3E6-924E-8FEA-70102BFA2929}"/>
              </a:ext>
            </a:extLst>
          </p:cNvPr>
          <p:cNvSpPr>
            <a:spLocks noGrp="1"/>
          </p:cNvSpPr>
          <p:nvPr>
            <p:ph type="ftr" sz="quarter" idx="17"/>
          </p:nvPr>
        </p:nvSpPr>
        <p:spPr/>
        <p:txBody>
          <a:bodyPr/>
          <a:lstStyle/>
          <a:p>
            <a:pPr>
              <a:defRPr/>
            </a:pPr>
            <a:r>
              <a:rPr lang="fr-FR" dirty="0">
                <a:latin typeface="Arial Black" panose="020B0A04020102020204"/>
              </a:rPr>
              <a:t>Présentation Instance immobilière</a:t>
            </a:r>
          </a:p>
        </p:txBody>
      </p:sp>
      <p:pic>
        <p:nvPicPr>
          <p:cNvPr id="12" name="Image 11" descr="Une image contenant objet, horloge, dessin, lumière&#10;&#10;Description générée automatiquement">
            <a:extLst>
              <a:ext uri="{FF2B5EF4-FFF2-40B4-BE49-F238E27FC236}">
                <a16:creationId xmlns:a16="http://schemas.microsoft.com/office/drawing/2014/main" id="{6EDDE286-130B-4817-8CA6-24BCB11D5072}"/>
              </a:ext>
            </a:extLst>
          </p:cNvPr>
          <p:cNvPicPr>
            <a:picLocks noChangeAspect="1"/>
          </p:cNvPicPr>
          <p:nvPr userDrawn="1"/>
        </p:nvPicPr>
        <p:blipFill>
          <a:blip r:embed="rId2"/>
          <a:stretch>
            <a:fillRect/>
          </a:stretch>
        </p:blipFill>
        <p:spPr>
          <a:xfrm>
            <a:off x="10606782" y="6120633"/>
            <a:ext cx="977695" cy="297935"/>
          </a:xfrm>
          <a:prstGeom prst="rect">
            <a:avLst/>
          </a:prstGeom>
        </p:spPr>
      </p:pic>
      <p:pic>
        <p:nvPicPr>
          <p:cNvPr id="15" name="Image 14">
            <a:extLst>
              <a:ext uri="{FF2B5EF4-FFF2-40B4-BE49-F238E27FC236}">
                <a16:creationId xmlns:a16="http://schemas.microsoft.com/office/drawing/2014/main" id="{68BAB940-F58F-4F2F-B3A4-CC5F159852AE}"/>
              </a:ext>
            </a:extLst>
          </p:cNvPr>
          <p:cNvPicPr>
            <a:picLocks noChangeAspect="1"/>
          </p:cNvPicPr>
          <p:nvPr userDrawn="1"/>
        </p:nvPicPr>
        <p:blipFill>
          <a:blip r:embed="rId3"/>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2290445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ocs couleurs">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E484FB11-C0FB-794B-B808-37FC66CCDBF0}"/>
              </a:ext>
            </a:extLst>
          </p:cNvPr>
          <p:cNvSpPr>
            <a:spLocks noGrp="1"/>
          </p:cNvSpPr>
          <p:nvPr>
            <p:ph type="pic" sz="quarter" idx="10" hasCustomPrompt="1"/>
          </p:nvPr>
        </p:nvSpPr>
        <p:spPr>
          <a:xfrm>
            <a:off x="1144040" y="1769165"/>
            <a:ext cx="1674340" cy="1802275"/>
          </a:xfrm>
          <a:prstGeom prst="rect">
            <a:avLst/>
          </a:prstGeom>
          <a:solidFill>
            <a:srgbClr val="1F166B"/>
          </a:solidFill>
        </p:spPr>
        <p:txBody>
          <a:bodyPr/>
          <a:lstStyle/>
          <a:p>
            <a:r>
              <a:rPr lang="fr-FR" dirty="0"/>
              <a:t> </a:t>
            </a:r>
          </a:p>
        </p:txBody>
      </p:sp>
      <p:sp>
        <p:nvSpPr>
          <p:cNvPr id="8" name="Espace réservé pour une image  6">
            <a:extLst>
              <a:ext uri="{FF2B5EF4-FFF2-40B4-BE49-F238E27FC236}">
                <a16:creationId xmlns:a16="http://schemas.microsoft.com/office/drawing/2014/main" id="{E9503634-632E-FD44-9D72-4FB9A2F71279}"/>
              </a:ext>
            </a:extLst>
          </p:cNvPr>
          <p:cNvSpPr>
            <a:spLocks noGrp="1"/>
          </p:cNvSpPr>
          <p:nvPr>
            <p:ph type="pic" sz="quarter" idx="11" hasCustomPrompt="1"/>
          </p:nvPr>
        </p:nvSpPr>
        <p:spPr>
          <a:xfrm>
            <a:off x="3205853" y="1769165"/>
            <a:ext cx="1674340" cy="1802275"/>
          </a:xfrm>
          <a:prstGeom prst="rect">
            <a:avLst/>
          </a:prstGeom>
          <a:solidFill>
            <a:srgbClr val="23D2B5"/>
          </a:solidFill>
        </p:spPr>
        <p:txBody>
          <a:bodyPr/>
          <a:lstStyle/>
          <a:p>
            <a:r>
              <a:rPr lang="fr-FR" dirty="0"/>
              <a:t> </a:t>
            </a:r>
          </a:p>
        </p:txBody>
      </p:sp>
      <p:sp>
        <p:nvSpPr>
          <p:cNvPr id="9" name="Espace réservé pour une image  6">
            <a:extLst>
              <a:ext uri="{FF2B5EF4-FFF2-40B4-BE49-F238E27FC236}">
                <a16:creationId xmlns:a16="http://schemas.microsoft.com/office/drawing/2014/main" id="{967CFEFC-E450-2C41-8890-E7539F27D074}"/>
              </a:ext>
            </a:extLst>
          </p:cNvPr>
          <p:cNvSpPr>
            <a:spLocks noGrp="1"/>
          </p:cNvSpPr>
          <p:nvPr>
            <p:ph type="pic" sz="quarter" idx="12" hasCustomPrompt="1"/>
          </p:nvPr>
        </p:nvSpPr>
        <p:spPr>
          <a:xfrm>
            <a:off x="5267666" y="1769165"/>
            <a:ext cx="1674340" cy="1802275"/>
          </a:xfrm>
          <a:prstGeom prst="rect">
            <a:avLst/>
          </a:prstGeom>
          <a:solidFill>
            <a:srgbClr val="FAD932"/>
          </a:solidFill>
        </p:spPr>
        <p:txBody>
          <a:bodyPr/>
          <a:lstStyle/>
          <a:p>
            <a:r>
              <a:rPr lang="fr-FR" dirty="0"/>
              <a:t> </a:t>
            </a:r>
          </a:p>
        </p:txBody>
      </p:sp>
      <p:sp>
        <p:nvSpPr>
          <p:cNvPr id="10" name="Espace réservé pour une image  6">
            <a:extLst>
              <a:ext uri="{FF2B5EF4-FFF2-40B4-BE49-F238E27FC236}">
                <a16:creationId xmlns:a16="http://schemas.microsoft.com/office/drawing/2014/main" id="{3C9D3760-52E5-FA45-B22A-3F3BD120F791}"/>
              </a:ext>
            </a:extLst>
          </p:cNvPr>
          <p:cNvSpPr>
            <a:spLocks noGrp="1"/>
          </p:cNvSpPr>
          <p:nvPr>
            <p:ph type="pic" sz="quarter" idx="13" hasCustomPrompt="1"/>
          </p:nvPr>
        </p:nvSpPr>
        <p:spPr>
          <a:xfrm>
            <a:off x="7329479" y="1769165"/>
            <a:ext cx="1674340" cy="1802275"/>
          </a:xfrm>
          <a:prstGeom prst="rect">
            <a:avLst/>
          </a:prstGeom>
          <a:solidFill>
            <a:srgbClr val="F58A3D"/>
          </a:solidFill>
        </p:spPr>
        <p:txBody>
          <a:bodyPr/>
          <a:lstStyle/>
          <a:p>
            <a:r>
              <a:rPr lang="fr-FR" dirty="0"/>
              <a:t> </a:t>
            </a:r>
          </a:p>
        </p:txBody>
      </p:sp>
      <p:sp>
        <p:nvSpPr>
          <p:cNvPr id="11" name="Espace réservé pour une image  6">
            <a:extLst>
              <a:ext uri="{FF2B5EF4-FFF2-40B4-BE49-F238E27FC236}">
                <a16:creationId xmlns:a16="http://schemas.microsoft.com/office/drawing/2014/main" id="{FF080F22-9640-8242-8B81-5E3EFB292F7C}"/>
              </a:ext>
            </a:extLst>
          </p:cNvPr>
          <p:cNvSpPr>
            <a:spLocks noGrp="1"/>
          </p:cNvSpPr>
          <p:nvPr>
            <p:ph type="pic" sz="quarter" idx="14" hasCustomPrompt="1"/>
          </p:nvPr>
        </p:nvSpPr>
        <p:spPr>
          <a:xfrm>
            <a:off x="9391292" y="1769165"/>
            <a:ext cx="1674340" cy="1802275"/>
          </a:xfrm>
          <a:prstGeom prst="rect">
            <a:avLst/>
          </a:prstGeom>
          <a:solidFill>
            <a:srgbClr val="E44C54"/>
          </a:solidFill>
        </p:spPr>
        <p:txBody>
          <a:bodyPr/>
          <a:lstStyle/>
          <a:p>
            <a:r>
              <a:rPr lang="fr-FR" dirty="0"/>
              <a:t> </a:t>
            </a:r>
          </a:p>
        </p:txBody>
      </p:sp>
      <p:sp>
        <p:nvSpPr>
          <p:cNvPr id="12" name="Espace réservé pour une image  6">
            <a:extLst>
              <a:ext uri="{FF2B5EF4-FFF2-40B4-BE49-F238E27FC236}">
                <a16:creationId xmlns:a16="http://schemas.microsoft.com/office/drawing/2014/main" id="{7F356A4B-AEBB-B948-AD6A-769CEF6C2BA7}"/>
              </a:ext>
            </a:extLst>
          </p:cNvPr>
          <p:cNvSpPr>
            <a:spLocks noGrp="1"/>
          </p:cNvSpPr>
          <p:nvPr>
            <p:ph type="pic" sz="quarter" idx="15" hasCustomPrompt="1"/>
          </p:nvPr>
        </p:nvSpPr>
        <p:spPr>
          <a:xfrm>
            <a:off x="4245695" y="3846443"/>
            <a:ext cx="1674340" cy="1802275"/>
          </a:xfrm>
          <a:prstGeom prst="rect">
            <a:avLst/>
          </a:prstGeom>
          <a:solidFill>
            <a:srgbClr val="00BCFD"/>
          </a:solidFill>
        </p:spPr>
        <p:txBody>
          <a:bodyPr/>
          <a:lstStyle/>
          <a:p>
            <a:r>
              <a:rPr lang="fr-FR" dirty="0"/>
              <a:t> </a:t>
            </a:r>
          </a:p>
        </p:txBody>
      </p:sp>
      <p:sp>
        <p:nvSpPr>
          <p:cNvPr id="13" name="Espace réservé pour une image  6">
            <a:extLst>
              <a:ext uri="{FF2B5EF4-FFF2-40B4-BE49-F238E27FC236}">
                <a16:creationId xmlns:a16="http://schemas.microsoft.com/office/drawing/2014/main" id="{BA284BDA-C69E-B74A-A78C-1C6EA40AEAD9}"/>
              </a:ext>
            </a:extLst>
          </p:cNvPr>
          <p:cNvSpPr>
            <a:spLocks noGrp="1"/>
          </p:cNvSpPr>
          <p:nvPr>
            <p:ph type="pic" sz="quarter" idx="16" hasCustomPrompt="1"/>
          </p:nvPr>
        </p:nvSpPr>
        <p:spPr>
          <a:xfrm>
            <a:off x="6104836" y="3846443"/>
            <a:ext cx="1674340" cy="1802275"/>
          </a:xfrm>
          <a:prstGeom prst="rect">
            <a:avLst/>
          </a:prstGeom>
          <a:solidFill>
            <a:srgbClr val="00A3DB"/>
          </a:solidFill>
        </p:spPr>
        <p:txBody>
          <a:bodyPr/>
          <a:lstStyle/>
          <a:p>
            <a:r>
              <a:rPr lang="fr-FR" dirty="0"/>
              <a:t> </a:t>
            </a:r>
          </a:p>
        </p:txBody>
      </p:sp>
      <p:sp>
        <p:nvSpPr>
          <p:cNvPr id="14" name="Espace réservé du texte 90">
            <a:extLst>
              <a:ext uri="{FF2B5EF4-FFF2-40B4-BE49-F238E27FC236}">
                <a16:creationId xmlns:a16="http://schemas.microsoft.com/office/drawing/2014/main" id="{64BEC25D-19D3-0247-8C9A-EE76AF874A82}"/>
              </a:ext>
            </a:extLst>
          </p:cNvPr>
          <p:cNvSpPr>
            <a:spLocks noGrp="1"/>
          </p:cNvSpPr>
          <p:nvPr>
            <p:ph type="body" sz="quarter" idx="17" hasCustomPrompt="1"/>
          </p:nvPr>
        </p:nvSpPr>
        <p:spPr>
          <a:xfrm>
            <a:off x="706755" y="710624"/>
            <a:ext cx="6721150" cy="499038"/>
          </a:xfrm>
          <a:prstGeom prst="rect">
            <a:avLst/>
          </a:prstGeom>
          <a:noFill/>
        </p:spPr>
        <p:txBody>
          <a:bodyPr>
            <a:noAutofit/>
          </a:bodyPr>
          <a:lstStyle>
            <a:lvl1pPr marL="0" indent="0">
              <a:buNone/>
              <a:defRPr sz="3200" b="1" i="0">
                <a:solidFill>
                  <a:srgbClr val="838383"/>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Blocs Couleurs</a:t>
            </a:r>
          </a:p>
        </p:txBody>
      </p:sp>
    </p:spTree>
    <p:extLst>
      <p:ext uri="{BB962C8B-B14F-4D97-AF65-F5344CB8AC3E}">
        <p14:creationId xmlns:p14="http://schemas.microsoft.com/office/powerpoint/2010/main" val="294714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texte 28">
            <a:extLst>
              <a:ext uri="{FF2B5EF4-FFF2-40B4-BE49-F238E27FC236}">
                <a16:creationId xmlns:a16="http://schemas.microsoft.com/office/drawing/2014/main" id="{E3B23A42-EFF0-7F42-8DA6-77947967D3BB}"/>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8" name="Espace réservé du texte 97">
            <a:extLst>
              <a:ext uri="{FF2B5EF4-FFF2-40B4-BE49-F238E27FC236}">
                <a16:creationId xmlns:a16="http://schemas.microsoft.com/office/drawing/2014/main" id="{38FED976-944E-AE42-B9E1-1BC2A5799D69}"/>
              </a:ext>
            </a:extLst>
          </p:cNvPr>
          <p:cNvSpPr>
            <a:spLocks noGrp="1"/>
          </p:cNvSpPr>
          <p:nvPr>
            <p:ph type="body" sz="quarter" idx="16" hasCustomPrompt="1"/>
          </p:nvPr>
        </p:nvSpPr>
        <p:spPr>
          <a:xfrm>
            <a:off x="4645978" y="2531489"/>
            <a:ext cx="2709862" cy="2330450"/>
          </a:xfrm>
          <a:prstGeom prst="rect">
            <a:avLst/>
          </a:prstGeo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D019B745-1AFA-464A-B4BF-8A76376300EB}"/>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408577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itre_alt1_">
    <p:spTree>
      <p:nvGrpSpPr>
        <p:cNvPr id="1" name=""/>
        <p:cNvGrpSpPr/>
        <p:nvPr/>
      </p:nvGrpSpPr>
      <p:grpSpPr>
        <a:xfrm>
          <a:off x="0" y="0"/>
          <a:ext cx="0" cy="0"/>
          <a:chOff x="0" y="0"/>
          <a:chExt cx="0" cy="0"/>
        </a:xfrm>
      </p:grpSpPr>
      <p:sp>
        <p:nvSpPr>
          <p:cNvPr id="7" name="Espace réservé du texte 28">
            <a:extLst>
              <a:ext uri="{FF2B5EF4-FFF2-40B4-BE49-F238E27FC236}">
                <a16:creationId xmlns:a16="http://schemas.microsoft.com/office/drawing/2014/main" id="{E3B23A42-EFF0-7F42-8DA6-77947967D3BB}"/>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8" name="Espace réservé du texte 97">
            <a:extLst>
              <a:ext uri="{FF2B5EF4-FFF2-40B4-BE49-F238E27FC236}">
                <a16:creationId xmlns:a16="http://schemas.microsoft.com/office/drawing/2014/main" id="{38FED976-944E-AE42-B9E1-1BC2A5799D69}"/>
              </a:ext>
            </a:extLst>
          </p:cNvPr>
          <p:cNvSpPr>
            <a:spLocks noGrp="1"/>
          </p:cNvSpPr>
          <p:nvPr>
            <p:ph type="body" sz="quarter" idx="16" hasCustomPrompt="1"/>
          </p:nvPr>
        </p:nvSpPr>
        <p:spPr>
          <a:xfrm>
            <a:off x="4645978" y="2531489"/>
            <a:ext cx="2709862" cy="2330450"/>
          </a:xfrm>
          <a:prstGeom prst="rect">
            <a:avLst/>
          </a:prstGeo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9340E8EC-550C-8A42-A8D4-999989E12179}"/>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4117407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itre_alt2_">
    <p:spTree>
      <p:nvGrpSpPr>
        <p:cNvPr id="1" name=""/>
        <p:cNvGrpSpPr/>
        <p:nvPr/>
      </p:nvGrpSpPr>
      <p:grpSpPr>
        <a:xfrm>
          <a:off x="0" y="0"/>
          <a:ext cx="0" cy="0"/>
          <a:chOff x="0" y="0"/>
          <a:chExt cx="0" cy="0"/>
        </a:xfrm>
      </p:grpSpPr>
      <p:sp>
        <p:nvSpPr>
          <p:cNvPr id="7" name="Espace réservé du texte 28">
            <a:extLst>
              <a:ext uri="{FF2B5EF4-FFF2-40B4-BE49-F238E27FC236}">
                <a16:creationId xmlns:a16="http://schemas.microsoft.com/office/drawing/2014/main" id="{E3B23A42-EFF0-7F42-8DA6-77947967D3BB}"/>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8" name="Espace réservé du texte 97">
            <a:extLst>
              <a:ext uri="{FF2B5EF4-FFF2-40B4-BE49-F238E27FC236}">
                <a16:creationId xmlns:a16="http://schemas.microsoft.com/office/drawing/2014/main" id="{38FED976-944E-AE42-B9E1-1BC2A5799D69}"/>
              </a:ext>
            </a:extLst>
          </p:cNvPr>
          <p:cNvSpPr>
            <a:spLocks noGrp="1"/>
          </p:cNvSpPr>
          <p:nvPr>
            <p:ph type="body" sz="quarter" idx="16" hasCustomPrompt="1"/>
          </p:nvPr>
        </p:nvSpPr>
        <p:spPr>
          <a:xfrm>
            <a:off x="4645978" y="2531489"/>
            <a:ext cx="2709862" cy="2330450"/>
          </a:xfrm>
          <a:prstGeom prst="rect">
            <a:avLst/>
          </a:prstGeo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96816AF1-9DD2-3740-B143-54C4DBDCF986}"/>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813453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itre_alt3_">
    <p:spTree>
      <p:nvGrpSpPr>
        <p:cNvPr id="1" name=""/>
        <p:cNvGrpSpPr/>
        <p:nvPr/>
      </p:nvGrpSpPr>
      <p:grpSpPr>
        <a:xfrm>
          <a:off x="0" y="0"/>
          <a:ext cx="0" cy="0"/>
          <a:chOff x="0" y="0"/>
          <a:chExt cx="0" cy="0"/>
        </a:xfrm>
      </p:grpSpPr>
      <p:sp>
        <p:nvSpPr>
          <p:cNvPr id="7" name="Espace réservé du texte 28">
            <a:extLst>
              <a:ext uri="{FF2B5EF4-FFF2-40B4-BE49-F238E27FC236}">
                <a16:creationId xmlns:a16="http://schemas.microsoft.com/office/drawing/2014/main" id="{E3B23A42-EFF0-7F42-8DA6-77947967D3BB}"/>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8" name="Espace réservé du texte 97">
            <a:extLst>
              <a:ext uri="{FF2B5EF4-FFF2-40B4-BE49-F238E27FC236}">
                <a16:creationId xmlns:a16="http://schemas.microsoft.com/office/drawing/2014/main" id="{38FED976-944E-AE42-B9E1-1BC2A5799D69}"/>
              </a:ext>
            </a:extLst>
          </p:cNvPr>
          <p:cNvSpPr>
            <a:spLocks noGrp="1"/>
          </p:cNvSpPr>
          <p:nvPr>
            <p:ph type="body" sz="quarter" idx="16" hasCustomPrompt="1"/>
          </p:nvPr>
        </p:nvSpPr>
        <p:spPr>
          <a:xfrm>
            <a:off x="4645978" y="2531489"/>
            <a:ext cx="2709862" cy="2330450"/>
          </a:xfrm>
          <a:prstGeom prst="rect">
            <a:avLst/>
          </a:prstGeo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781DD154-A74C-2241-970E-A7CC61830F08}"/>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62107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age vierg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CCC0F88-9A81-EB4E-BE97-15269A04E9B9}"/>
              </a:ext>
            </a:extLst>
          </p:cNvPr>
          <p:cNvSpPr/>
          <p:nvPr userDrawn="1"/>
        </p:nvSpPr>
        <p:spPr>
          <a:xfrm>
            <a:off x="-2062" y="0"/>
            <a:ext cx="12194061"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DEBA582C-9CCF-C64B-92B1-E1A4D14374A9}"/>
              </a:ext>
            </a:extLst>
          </p:cNvPr>
          <p:cNvSpPr/>
          <p:nvPr userDrawn="1"/>
        </p:nvSpPr>
        <p:spPr>
          <a:xfrm>
            <a:off x="395415" y="393177"/>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9" name="Image 38">
            <a:extLst>
              <a:ext uri="{FF2B5EF4-FFF2-40B4-BE49-F238E27FC236}">
                <a16:creationId xmlns:a16="http://schemas.microsoft.com/office/drawing/2014/main" id="{08EF287F-E863-9C42-BE36-0810CF78FB21}"/>
              </a:ext>
            </a:extLst>
          </p:cNvPr>
          <p:cNvPicPr>
            <a:picLocks noChangeAspect="1"/>
          </p:cNvPicPr>
          <p:nvPr userDrawn="1"/>
        </p:nvPicPr>
        <p:blipFill>
          <a:blip r:embed="rId2"/>
          <a:stretch>
            <a:fillRect/>
          </a:stretch>
        </p:blipFill>
        <p:spPr>
          <a:xfrm>
            <a:off x="5153307" y="1314713"/>
            <a:ext cx="1885385" cy="682640"/>
          </a:xfrm>
          <a:prstGeom prst="rect">
            <a:avLst/>
          </a:prstGeom>
        </p:spPr>
      </p:pic>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E67BE632-8F5A-2F4D-954C-469F4C3199EA}"/>
              </a:ext>
            </a:extLst>
          </p:cNvPr>
          <p:cNvSpPr>
            <a:spLocks noGrp="1"/>
          </p:cNvSpPr>
          <p:nvPr>
            <p:ph type="dt" sz="half" idx="2"/>
          </p:nvPr>
        </p:nvSpPr>
        <p:spPr>
          <a:xfrm>
            <a:off x="8875839" y="6464216"/>
            <a:ext cx="3006725" cy="282955"/>
          </a:xfrm>
          <a:prstGeom prst="rect">
            <a:avLst/>
          </a:prstGeom>
        </p:spPr>
        <p:txBody>
          <a:bodyPr vert="horz" lIns="91440" tIns="45720" rIns="91440" bIns="45720" rtlCol="0" anchor="ctr"/>
          <a:lstStyle>
            <a:lvl1pPr algn="r">
              <a:defRPr sz="1000" b="1">
                <a:solidFill>
                  <a:schemeClr val="bg1"/>
                </a:solidFill>
              </a:defRPr>
            </a:lvl1pPr>
          </a:lstStyle>
          <a:p>
            <a:fld id="{B3DFCFC8-6AEE-4045-83D0-87C2BF017160}" type="datetime4">
              <a:rPr lang="fr-FR" smtClean="0"/>
              <a:t>18 janvier 2022</a:t>
            </a:fld>
            <a:endParaRPr lang="fr-FR" dirty="0"/>
          </a:p>
        </p:txBody>
      </p:sp>
      <p:sp>
        <p:nvSpPr>
          <p:cNvPr id="12" name="Espace réservé du pied de page 2">
            <a:extLst>
              <a:ext uri="{FF2B5EF4-FFF2-40B4-BE49-F238E27FC236}">
                <a16:creationId xmlns:a16="http://schemas.microsoft.com/office/drawing/2014/main" id="{1B5AAADF-8D49-3F4F-8CCC-D1DDF6F459C9}"/>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chemeClr val="bg1"/>
                </a:solidFill>
                <a:effectLst/>
                <a:uLnTx/>
                <a:uFillTx/>
              </a:defRPr>
            </a:lvl1pPr>
          </a:lstStyle>
          <a:p>
            <a:pPr>
              <a:defRPr/>
            </a:pPr>
            <a:r>
              <a:rPr lang="fr-FR" dirty="0">
                <a:latin typeface="Arial Black" panose="020B0A04020102020204"/>
              </a:rPr>
              <a:t>Présentation Instance immobilière</a:t>
            </a:r>
          </a:p>
        </p:txBody>
      </p:sp>
      <p:sp>
        <p:nvSpPr>
          <p:cNvPr id="13" name="ZoneTexte 12">
            <a:extLst>
              <a:ext uri="{FF2B5EF4-FFF2-40B4-BE49-F238E27FC236}">
                <a16:creationId xmlns:a16="http://schemas.microsoft.com/office/drawing/2014/main" id="{D146FC85-60CC-4E48-A4CF-95983682E70B}"/>
              </a:ext>
            </a:extLst>
          </p:cNvPr>
          <p:cNvSpPr txBox="1"/>
          <p:nvPr userDrawn="1"/>
        </p:nvSpPr>
        <p:spPr>
          <a:xfrm>
            <a:off x="293884" y="6479435"/>
            <a:ext cx="33147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bg1"/>
                </a:solidFill>
                <a:effectLst/>
                <a:uLnTx/>
                <a:uFillTx/>
                <a:latin typeface="+mn-lt"/>
                <a:ea typeface="+mn-ea"/>
                <a:cs typeface="+mn-cs"/>
              </a:rPr>
              <a:t>Nom du Service</a:t>
            </a:r>
          </a:p>
        </p:txBody>
      </p:sp>
      <p:pic>
        <p:nvPicPr>
          <p:cNvPr id="11" name="Image 10" descr="Une image contenant objet, horloge, dessin, lumière&#10;&#10;Description générée automatiquement">
            <a:extLst>
              <a:ext uri="{FF2B5EF4-FFF2-40B4-BE49-F238E27FC236}">
                <a16:creationId xmlns:a16="http://schemas.microsoft.com/office/drawing/2014/main" id="{48CBBA75-BBB7-48D9-8E4C-42F7B0C5DB5A}"/>
              </a:ext>
            </a:extLst>
          </p:cNvPr>
          <p:cNvPicPr>
            <a:picLocks noChangeAspect="1"/>
          </p:cNvPicPr>
          <p:nvPr userDrawn="1"/>
        </p:nvPicPr>
        <p:blipFill>
          <a:blip r:embed="rId3"/>
          <a:stretch>
            <a:fillRect/>
          </a:stretch>
        </p:blipFill>
        <p:spPr>
          <a:xfrm>
            <a:off x="10606782" y="6120633"/>
            <a:ext cx="977695" cy="297935"/>
          </a:xfrm>
          <a:prstGeom prst="rect">
            <a:avLst/>
          </a:prstGeom>
        </p:spPr>
      </p:pic>
      <p:pic>
        <p:nvPicPr>
          <p:cNvPr id="14" name="Image 13">
            <a:extLst>
              <a:ext uri="{FF2B5EF4-FFF2-40B4-BE49-F238E27FC236}">
                <a16:creationId xmlns:a16="http://schemas.microsoft.com/office/drawing/2014/main" id="{13246EF3-E274-462F-B20B-FEEE427DA378}"/>
              </a:ext>
            </a:extLst>
          </p:cNvPr>
          <p:cNvPicPr>
            <a:picLocks noChangeAspect="1"/>
          </p:cNvPicPr>
          <p:nvPr userDrawn="1"/>
        </p:nvPicPr>
        <p:blipFill>
          <a:blip r:embed="rId4"/>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2372853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itre_alt4_">
    <p:spTree>
      <p:nvGrpSpPr>
        <p:cNvPr id="1" name=""/>
        <p:cNvGrpSpPr/>
        <p:nvPr/>
      </p:nvGrpSpPr>
      <p:grpSpPr>
        <a:xfrm>
          <a:off x="0" y="0"/>
          <a:ext cx="0" cy="0"/>
          <a:chOff x="0" y="0"/>
          <a:chExt cx="0" cy="0"/>
        </a:xfrm>
      </p:grpSpPr>
      <p:sp>
        <p:nvSpPr>
          <p:cNvPr id="7" name="Espace réservé du texte 28">
            <a:extLst>
              <a:ext uri="{FF2B5EF4-FFF2-40B4-BE49-F238E27FC236}">
                <a16:creationId xmlns:a16="http://schemas.microsoft.com/office/drawing/2014/main" id="{E3B23A42-EFF0-7F42-8DA6-77947967D3BB}"/>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8" name="Espace réservé du texte 97">
            <a:extLst>
              <a:ext uri="{FF2B5EF4-FFF2-40B4-BE49-F238E27FC236}">
                <a16:creationId xmlns:a16="http://schemas.microsoft.com/office/drawing/2014/main" id="{38FED976-944E-AE42-B9E1-1BC2A5799D69}"/>
              </a:ext>
            </a:extLst>
          </p:cNvPr>
          <p:cNvSpPr>
            <a:spLocks noGrp="1"/>
          </p:cNvSpPr>
          <p:nvPr>
            <p:ph type="body" sz="quarter" idx="16" hasCustomPrompt="1"/>
          </p:nvPr>
        </p:nvSpPr>
        <p:spPr>
          <a:xfrm>
            <a:off x="4645978" y="2531489"/>
            <a:ext cx="2709862" cy="2330450"/>
          </a:xfrm>
          <a:prstGeom prst="rect">
            <a:avLst/>
          </a:prstGeo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7C570043-2905-7C40-9172-0AEDAD29AAF1}"/>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2636033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itre_alt5_">
    <p:spTree>
      <p:nvGrpSpPr>
        <p:cNvPr id="1" name=""/>
        <p:cNvGrpSpPr/>
        <p:nvPr/>
      </p:nvGrpSpPr>
      <p:grpSpPr>
        <a:xfrm>
          <a:off x="0" y="0"/>
          <a:ext cx="0" cy="0"/>
          <a:chOff x="0" y="0"/>
          <a:chExt cx="0" cy="0"/>
        </a:xfrm>
      </p:grpSpPr>
      <p:sp>
        <p:nvSpPr>
          <p:cNvPr id="7" name="Espace réservé du texte 28">
            <a:extLst>
              <a:ext uri="{FF2B5EF4-FFF2-40B4-BE49-F238E27FC236}">
                <a16:creationId xmlns:a16="http://schemas.microsoft.com/office/drawing/2014/main" id="{E3B23A42-EFF0-7F42-8DA6-77947967D3BB}"/>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8" name="Espace réservé du texte 97">
            <a:extLst>
              <a:ext uri="{FF2B5EF4-FFF2-40B4-BE49-F238E27FC236}">
                <a16:creationId xmlns:a16="http://schemas.microsoft.com/office/drawing/2014/main" id="{38FED976-944E-AE42-B9E1-1BC2A5799D69}"/>
              </a:ext>
            </a:extLst>
          </p:cNvPr>
          <p:cNvSpPr>
            <a:spLocks noGrp="1"/>
          </p:cNvSpPr>
          <p:nvPr>
            <p:ph type="body" sz="quarter" idx="16" hasCustomPrompt="1"/>
          </p:nvPr>
        </p:nvSpPr>
        <p:spPr>
          <a:xfrm>
            <a:off x="4645978" y="2531489"/>
            <a:ext cx="2709862" cy="2330450"/>
          </a:xfrm>
          <a:prstGeom prst="rect">
            <a:avLst/>
          </a:prstGeo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C5B0289F-DCA2-EB43-943C-5F5266CC9833}"/>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3076998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itre_alt1">
    <p:spTree>
      <p:nvGrpSpPr>
        <p:cNvPr id="1" name=""/>
        <p:cNvGrpSpPr/>
        <p:nvPr/>
      </p:nvGrpSpPr>
      <p:grpSpPr>
        <a:xfrm>
          <a:off x="0" y="0"/>
          <a:ext cx="0" cy="0"/>
          <a:chOff x="0" y="0"/>
          <a:chExt cx="0" cy="0"/>
        </a:xfrm>
      </p:grpSpPr>
      <p:sp>
        <p:nvSpPr>
          <p:cNvPr id="4" name="Espace réservé du texte 28">
            <a:extLst>
              <a:ext uri="{FF2B5EF4-FFF2-40B4-BE49-F238E27FC236}">
                <a16:creationId xmlns:a16="http://schemas.microsoft.com/office/drawing/2014/main" id="{A08E0D31-622A-F94E-933E-00758B5CB06D}"/>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rgbClr val="1F166B"/>
                </a:solidFill>
                <a:latin typeface="Arial Black" panose="020B0604020202020204" pitchFamily="34" charset="0"/>
                <a:cs typeface="Arial Black" panose="020B0604020202020204" pitchFamily="34" charset="0"/>
              </a:defRPr>
            </a:lvl1pPr>
          </a:lstStyle>
          <a:p>
            <a:pPr lvl="0"/>
            <a:r>
              <a:rPr lang="fr-FR"/>
              <a:t>Titre chapitre </a:t>
            </a:r>
          </a:p>
        </p:txBody>
      </p:sp>
      <p:sp>
        <p:nvSpPr>
          <p:cNvPr id="5" name="Espace réservé du texte 97">
            <a:extLst>
              <a:ext uri="{FF2B5EF4-FFF2-40B4-BE49-F238E27FC236}">
                <a16:creationId xmlns:a16="http://schemas.microsoft.com/office/drawing/2014/main" id="{86262FDA-3900-D64B-BAB1-31769058ABDE}"/>
              </a:ext>
            </a:extLst>
          </p:cNvPr>
          <p:cNvSpPr>
            <a:spLocks noGrp="1"/>
          </p:cNvSpPr>
          <p:nvPr>
            <p:ph type="body" sz="quarter" idx="16" hasCustomPrompt="1"/>
          </p:nvPr>
        </p:nvSpPr>
        <p:spPr>
          <a:xfrm>
            <a:off x="4645978" y="2541600"/>
            <a:ext cx="2709862" cy="2329200"/>
          </a:xfrm>
          <a:prstGeom prst="rect">
            <a:avLst/>
          </a:prstGeom>
        </p:spPr>
        <p:txBody>
          <a:bodyPr>
            <a:noAutofit/>
          </a:bodyPr>
          <a:lstStyle>
            <a:lvl1pPr marL="0" indent="0" algn="ctr">
              <a:buNone/>
              <a:defRPr sz="18000" b="1" i="0">
                <a:ln>
                  <a:solidFill>
                    <a:srgbClr val="1F166B"/>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351C4E9B-9DE7-C545-AFFB-2F526FEB2523}"/>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2020815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xt-seul_alt1">
    <p:spTree>
      <p:nvGrpSpPr>
        <p:cNvPr id="1" name=""/>
        <p:cNvGrpSpPr/>
        <p:nvPr/>
      </p:nvGrpSpPr>
      <p:grpSpPr>
        <a:xfrm>
          <a:off x="0" y="0"/>
          <a:ext cx="0" cy="0"/>
          <a:chOff x="0" y="0"/>
          <a:chExt cx="0" cy="0"/>
        </a:xfrm>
      </p:grpSpPr>
      <p:sp>
        <p:nvSpPr>
          <p:cNvPr id="15" name="Espace réservé du numéro de diapositive 22">
            <a:extLst>
              <a:ext uri="{FF2B5EF4-FFF2-40B4-BE49-F238E27FC236}">
                <a16:creationId xmlns:a16="http://schemas.microsoft.com/office/drawing/2014/main" id="{56FC78D8-11B6-ED4C-90C2-DAC23E187E19}"/>
              </a:ext>
            </a:extLst>
          </p:cNvPr>
          <p:cNvSpPr txBox="1">
            <a:spLocks/>
          </p:cNvSpPr>
          <p:nvPr userDrawn="1"/>
        </p:nvSpPr>
        <p:spPr>
          <a:xfrm>
            <a:off x="4720281" y="6459108"/>
            <a:ext cx="2743200" cy="285932"/>
          </a:xfrm>
          <a:prstGeom prst="rect">
            <a:avLst/>
          </a:prstGeom>
        </p:spPr>
        <p:txBody>
          <a:bodyPr/>
          <a:lstStyle>
            <a:defPPr>
              <a:defRPr lang="en-US"/>
            </a:defPPr>
            <a:lvl1pPr marL="0" algn="ctr" defTabSz="457200" rtl="0" eaLnBrk="1" latinLnBrk="0" hangingPunct="1">
              <a:defRPr sz="11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Espace réservé du texte 85">
            <a:extLst>
              <a:ext uri="{FF2B5EF4-FFF2-40B4-BE49-F238E27FC236}">
                <a16:creationId xmlns:a16="http://schemas.microsoft.com/office/drawing/2014/main" id="{25D99C3F-65BA-5348-9E8F-8E6046453315}"/>
              </a:ext>
            </a:extLst>
          </p:cNvPr>
          <p:cNvSpPr>
            <a:spLocks noGrp="1"/>
          </p:cNvSpPr>
          <p:nvPr>
            <p:ph type="body" sz="quarter" idx="16" hasCustomPrompt="1"/>
          </p:nvPr>
        </p:nvSpPr>
        <p:spPr>
          <a:xfrm>
            <a:off x="293884" y="112960"/>
            <a:ext cx="5235510" cy="285933"/>
          </a:xfrm>
          <a:prstGeom prst="rect">
            <a:avLst/>
          </a:prstGeom>
        </p:spPr>
        <p:txBody>
          <a:bodyPr anchor="b">
            <a:noAutofit/>
          </a:bodyPr>
          <a:lstStyle>
            <a:lvl1pPr marL="0" indent="0" algn="l">
              <a:buNone/>
              <a:defRPr sz="1100" b="1">
                <a:solidFill>
                  <a:schemeClr val="bg1"/>
                </a:solidFill>
              </a:defRPr>
            </a:lvl1pPr>
            <a:lvl2pPr marL="457200" indent="0" algn="r">
              <a:buNone/>
              <a:defRPr sz="1100">
                <a:solidFill>
                  <a:schemeClr val="bg1"/>
                </a:solidFill>
              </a:defRPr>
            </a:lvl2pPr>
            <a:lvl3pPr marL="914400" indent="0" algn="r">
              <a:buNone/>
              <a:defRPr sz="1050">
                <a:solidFill>
                  <a:schemeClr val="bg1"/>
                </a:solidFill>
              </a:defRPr>
            </a:lvl3pPr>
            <a:lvl4pPr marL="1371600" indent="0" algn="r">
              <a:buNone/>
              <a:defRPr sz="1000">
                <a:solidFill>
                  <a:schemeClr val="bg1"/>
                </a:solidFill>
              </a:defRPr>
            </a:lvl4pPr>
            <a:lvl5pPr marL="1828800" indent="0" algn="r">
              <a:buNone/>
              <a:defRPr sz="1000">
                <a:solidFill>
                  <a:schemeClr val="bg1"/>
                </a:solidFill>
              </a:defRPr>
            </a:lvl5pPr>
          </a:lstStyle>
          <a:p>
            <a:pPr lvl="0"/>
            <a:r>
              <a:rPr lang="fr-FR"/>
              <a:t>Titre Chapitre</a:t>
            </a:r>
          </a:p>
        </p:txBody>
      </p:sp>
      <p:sp>
        <p:nvSpPr>
          <p:cNvPr id="59" name="Espace réservé du texte 90">
            <a:extLst>
              <a:ext uri="{FF2B5EF4-FFF2-40B4-BE49-F238E27FC236}">
                <a16:creationId xmlns:a16="http://schemas.microsoft.com/office/drawing/2014/main" id="{D6757DCE-8B49-8748-8802-2F1ACF1B8A14}"/>
              </a:ext>
            </a:extLst>
          </p:cNvPr>
          <p:cNvSpPr>
            <a:spLocks noGrp="1"/>
          </p:cNvSpPr>
          <p:nvPr>
            <p:ph type="body" sz="quarter" idx="14" hasCustomPrompt="1"/>
          </p:nvPr>
        </p:nvSpPr>
        <p:spPr>
          <a:xfrm>
            <a:off x="706755" y="753656"/>
            <a:ext cx="6721150" cy="499038"/>
          </a:xfrm>
          <a:prstGeom prst="rect">
            <a:avLst/>
          </a:prstGeom>
          <a:noFill/>
        </p:spPr>
        <p:txBody>
          <a:bodyPr anchor="t">
            <a:noAutofit/>
          </a:bodyPr>
          <a:lstStyle>
            <a:lvl1pPr marL="0" indent="0">
              <a:buNone/>
              <a:defRPr sz="3200" b="1" i="0">
                <a:solidFill>
                  <a:srgbClr val="1F166B"/>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60" name="Espace réservé du texte 95">
            <a:extLst>
              <a:ext uri="{FF2B5EF4-FFF2-40B4-BE49-F238E27FC236}">
                <a16:creationId xmlns:a16="http://schemas.microsoft.com/office/drawing/2014/main" id="{BE42F4EE-6223-F94C-88CB-E66E999D7109}"/>
              </a:ext>
            </a:extLst>
          </p:cNvPr>
          <p:cNvSpPr>
            <a:spLocks noGrp="1"/>
          </p:cNvSpPr>
          <p:nvPr>
            <p:ph type="body" sz="quarter" idx="15" hasCustomPrompt="1"/>
          </p:nvPr>
        </p:nvSpPr>
        <p:spPr>
          <a:xfrm>
            <a:off x="706755" y="1180072"/>
            <a:ext cx="6721151" cy="514667"/>
          </a:xfrm>
          <a:prstGeom prst="rect">
            <a:avLst/>
          </a:prstGeom>
        </p:spPr>
        <p:txBody>
          <a:bodyPr>
            <a:normAutofit/>
          </a:bodyPr>
          <a:lstStyle>
            <a:lvl1pPr marL="0" indent="0">
              <a:buNone/>
              <a:defRPr sz="1800">
                <a:solidFill>
                  <a:srgbClr val="1F166B"/>
                </a:solidFill>
              </a:defRPr>
            </a:lvl1pPr>
          </a:lstStyle>
          <a:p>
            <a:pPr lvl="0"/>
            <a:r>
              <a:rPr lang="fr-FR"/>
              <a:t>Sous Titre</a:t>
            </a:r>
          </a:p>
        </p:txBody>
      </p:sp>
      <p:sp>
        <p:nvSpPr>
          <p:cNvPr id="61" name="Espace réservé du texte 4">
            <a:extLst>
              <a:ext uri="{FF2B5EF4-FFF2-40B4-BE49-F238E27FC236}">
                <a16:creationId xmlns:a16="http://schemas.microsoft.com/office/drawing/2014/main" id="{A03F3E44-0402-024B-9488-DA8AAB8FE17E}"/>
              </a:ext>
            </a:extLst>
          </p:cNvPr>
          <p:cNvSpPr>
            <a:spLocks noGrp="1"/>
          </p:cNvSpPr>
          <p:nvPr>
            <p:ph type="body" sz="quarter" idx="17" hasCustomPrompt="1"/>
          </p:nvPr>
        </p:nvSpPr>
        <p:spPr>
          <a:xfrm>
            <a:off x="706438" y="1924050"/>
            <a:ext cx="10666412" cy="714375"/>
          </a:xfrm>
          <a:prstGeom prst="rect">
            <a:avLst/>
          </a:prstGeom>
        </p:spPr>
        <p:txBody>
          <a:bodyPr>
            <a:normAutofit/>
          </a:bodyPr>
          <a:lstStyle>
            <a:lvl1pPr marL="0" indent="0">
              <a:lnSpc>
                <a:spcPct val="100000"/>
              </a:lnSpc>
              <a:buNone/>
              <a:defRPr sz="1600" b="1">
                <a:solidFill>
                  <a:schemeClr val="bg1">
                    <a:lumMod val="50000"/>
                  </a:schemeClr>
                </a:solidFill>
              </a:defRPr>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66" name="Espace réservé du texte 14">
            <a:extLst>
              <a:ext uri="{FF2B5EF4-FFF2-40B4-BE49-F238E27FC236}">
                <a16:creationId xmlns:a16="http://schemas.microsoft.com/office/drawing/2014/main" id="{E4E40AEC-B06C-5A46-85CB-397ED3D2DDD0}"/>
              </a:ext>
            </a:extLst>
          </p:cNvPr>
          <p:cNvSpPr>
            <a:spLocks noGrp="1"/>
          </p:cNvSpPr>
          <p:nvPr>
            <p:ph type="body" sz="quarter" idx="18" hasCustomPrompt="1"/>
          </p:nvPr>
        </p:nvSpPr>
        <p:spPr>
          <a:xfrm>
            <a:off x="706438" y="2638425"/>
            <a:ext cx="10666412" cy="3429744"/>
          </a:xfrm>
          <a:prstGeom prst="rect">
            <a:avLst/>
          </a:prstGeom>
        </p:spPr>
        <p:txBody>
          <a:bodyPr>
            <a:noAutofit/>
          </a:bodyPr>
          <a:lstStyle>
            <a:lvl1pPr marL="228600" indent="-230400">
              <a:lnSpc>
                <a:spcPct val="100000"/>
              </a:lnSpc>
              <a:spcBef>
                <a:spcPts val="1000"/>
              </a:spcBef>
              <a:buClr>
                <a:srgbClr val="1F166B"/>
              </a:buClr>
              <a:buSzPct val="140000"/>
              <a:buFont typeface="Police système"/>
              <a:buChar char="●"/>
              <a:defRPr sz="1500" b="0" i="0">
                <a:solidFill>
                  <a:srgbClr val="1F166B"/>
                </a:solidFill>
                <a:latin typeface="Arial" panose="020B0604020202020204" pitchFamily="34" charset="0"/>
                <a:cs typeface="Arial" panose="020B0604020202020204" pitchFamily="34" charset="0"/>
              </a:defRPr>
            </a:lvl1pPr>
            <a:lvl2pPr marL="742950" indent="-230400">
              <a:lnSpc>
                <a:spcPct val="100000"/>
              </a:lnSpc>
              <a:spcBef>
                <a:spcPts val="1000"/>
              </a:spcBef>
              <a:buClr>
                <a:srgbClr val="1F166B"/>
              </a:buClr>
              <a:buSzPct val="140000"/>
              <a:buFont typeface="Police système"/>
              <a:buChar char="●"/>
              <a:defRPr sz="1400">
                <a:solidFill>
                  <a:srgbClr val="1F166B"/>
                </a:solidFill>
              </a:defRPr>
            </a:lvl2pPr>
            <a:lvl3pPr marL="1085850" indent="-230400">
              <a:lnSpc>
                <a:spcPct val="100000"/>
              </a:lnSpc>
              <a:spcBef>
                <a:spcPts val="1000"/>
              </a:spcBef>
              <a:buClr>
                <a:srgbClr val="1F166B"/>
              </a:buClr>
              <a:buSzPct val="140000"/>
              <a:buFont typeface="Police système"/>
              <a:buChar char="●"/>
              <a:defRPr sz="1200">
                <a:solidFill>
                  <a:srgbClr val="1F166B"/>
                </a:solidFill>
              </a:defRPr>
            </a:lvl3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lvl="1"/>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a:p>
            <a:pPr lvl="2"/>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 name="Espace réservé du pied de page 1">
            <a:extLst>
              <a:ext uri="{FF2B5EF4-FFF2-40B4-BE49-F238E27FC236}">
                <a16:creationId xmlns:a16="http://schemas.microsoft.com/office/drawing/2014/main" id="{A4A138EC-D256-1B41-A22B-5F086F86A62B}"/>
              </a:ext>
            </a:extLst>
          </p:cNvPr>
          <p:cNvSpPr>
            <a:spLocks noGrp="1"/>
          </p:cNvSpPr>
          <p:nvPr>
            <p:ph type="ftr" sz="quarter" idx="19"/>
          </p:nvPr>
        </p:nvSpPr>
        <p:spPr>
          <a:xfrm>
            <a:off x="7756666" y="84324"/>
            <a:ext cx="4114800" cy="365125"/>
          </a:xfrm>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928481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itre_alt_2">
    <p:spTree>
      <p:nvGrpSpPr>
        <p:cNvPr id="1" name=""/>
        <p:cNvGrpSpPr/>
        <p:nvPr/>
      </p:nvGrpSpPr>
      <p:grpSpPr>
        <a:xfrm>
          <a:off x="0" y="0"/>
          <a:ext cx="0" cy="0"/>
          <a:chOff x="0" y="0"/>
          <a:chExt cx="0" cy="0"/>
        </a:xfrm>
      </p:grpSpPr>
      <p:sp>
        <p:nvSpPr>
          <p:cNvPr id="4" name="Espace réservé du texte 28">
            <a:extLst>
              <a:ext uri="{FF2B5EF4-FFF2-40B4-BE49-F238E27FC236}">
                <a16:creationId xmlns:a16="http://schemas.microsoft.com/office/drawing/2014/main" id="{A08E0D31-622A-F94E-933E-00758B5CB06D}"/>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rgbClr val="E44C54"/>
                </a:solidFill>
                <a:latin typeface="Arial Black" panose="020B0604020202020204" pitchFamily="34" charset="0"/>
                <a:cs typeface="Arial Black" panose="020B0604020202020204" pitchFamily="34" charset="0"/>
              </a:defRPr>
            </a:lvl1pPr>
          </a:lstStyle>
          <a:p>
            <a:pPr lvl="0"/>
            <a:r>
              <a:rPr lang="fr-FR"/>
              <a:t>Titre chapitre </a:t>
            </a:r>
          </a:p>
        </p:txBody>
      </p:sp>
      <p:sp>
        <p:nvSpPr>
          <p:cNvPr id="5" name="Espace réservé du texte 97">
            <a:extLst>
              <a:ext uri="{FF2B5EF4-FFF2-40B4-BE49-F238E27FC236}">
                <a16:creationId xmlns:a16="http://schemas.microsoft.com/office/drawing/2014/main" id="{86262FDA-3900-D64B-BAB1-31769058ABDE}"/>
              </a:ext>
            </a:extLst>
          </p:cNvPr>
          <p:cNvSpPr>
            <a:spLocks noGrp="1"/>
          </p:cNvSpPr>
          <p:nvPr>
            <p:ph type="body" sz="quarter" idx="16" hasCustomPrompt="1"/>
          </p:nvPr>
        </p:nvSpPr>
        <p:spPr>
          <a:xfrm>
            <a:off x="4645978" y="2541600"/>
            <a:ext cx="2709862" cy="2330450"/>
          </a:xfrm>
          <a:prstGeom prst="rect">
            <a:avLst/>
          </a:prstGeom>
        </p:spPr>
        <p:txBody>
          <a:bodyPr>
            <a:noAutofit/>
          </a:bodyPr>
          <a:lstStyle>
            <a:lvl1pPr marL="0" indent="0" algn="ctr">
              <a:buNone/>
              <a:defRPr sz="18000" b="1" i="0">
                <a:ln>
                  <a:solidFill>
                    <a:srgbClr val="E44C54"/>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247E9552-1523-E04B-8DB4-68635490F8E6}"/>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26967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xt-seul_alt2">
    <p:spTree>
      <p:nvGrpSpPr>
        <p:cNvPr id="1" name=""/>
        <p:cNvGrpSpPr/>
        <p:nvPr/>
      </p:nvGrpSpPr>
      <p:grpSpPr>
        <a:xfrm>
          <a:off x="0" y="0"/>
          <a:ext cx="0" cy="0"/>
          <a:chOff x="0" y="0"/>
          <a:chExt cx="0" cy="0"/>
        </a:xfrm>
      </p:grpSpPr>
      <p:sp>
        <p:nvSpPr>
          <p:cNvPr id="15" name="Espace réservé du numéro de diapositive 22">
            <a:extLst>
              <a:ext uri="{FF2B5EF4-FFF2-40B4-BE49-F238E27FC236}">
                <a16:creationId xmlns:a16="http://schemas.microsoft.com/office/drawing/2014/main" id="{56FC78D8-11B6-ED4C-90C2-DAC23E187E19}"/>
              </a:ext>
            </a:extLst>
          </p:cNvPr>
          <p:cNvSpPr txBox="1">
            <a:spLocks/>
          </p:cNvSpPr>
          <p:nvPr userDrawn="1"/>
        </p:nvSpPr>
        <p:spPr>
          <a:xfrm>
            <a:off x="4720281" y="6459108"/>
            <a:ext cx="2743200" cy="285932"/>
          </a:xfrm>
          <a:prstGeom prst="rect">
            <a:avLst/>
          </a:prstGeom>
        </p:spPr>
        <p:txBody>
          <a:bodyPr/>
          <a:lstStyle>
            <a:defPPr>
              <a:defRPr lang="en-US"/>
            </a:defPPr>
            <a:lvl1pPr marL="0" algn="ctr" defTabSz="457200" rtl="0" eaLnBrk="1" latinLnBrk="0" hangingPunct="1">
              <a:defRPr sz="11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Espace réservé du texte 85">
            <a:extLst>
              <a:ext uri="{FF2B5EF4-FFF2-40B4-BE49-F238E27FC236}">
                <a16:creationId xmlns:a16="http://schemas.microsoft.com/office/drawing/2014/main" id="{25D99C3F-65BA-5348-9E8F-8E6046453315}"/>
              </a:ext>
            </a:extLst>
          </p:cNvPr>
          <p:cNvSpPr>
            <a:spLocks noGrp="1"/>
          </p:cNvSpPr>
          <p:nvPr>
            <p:ph type="body" sz="quarter" idx="16" hasCustomPrompt="1"/>
          </p:nvPr>
        </p:nvSpPr>
        <p:spPr>
          <a:xfrm>
            <a:off x="293884" y="112960"/>
            <a:ext cx="5235510" cy="285933"/>
          </a:xfrm>
          <a:prstGeom prst="rect">
            <a:avLst/>
          </a:prstGeom>
        </p:spPr>
        <p:txBody>
          <a:bodyPr anchor="b">
            <a:noAutofit/>
          </a:bodyPr>
          <a:lstStyle>
            <a:lvl1pPr marL="0" indent="0" algn="l">
              <a:buNone/>
              <a:defRPr sz="1100" b="1">
                <a:solidFill>
                  <a:schemeClr val="bg1"/>
                </a:solidFill>
              </a:defRPr>
            </a:lvl1pPr>
            <a:lvl2pPr marL="457200" indent="0" algn="r">
              <a:buNone/>
              <a:defRPr sz="1100">
                <a:solidFill>
                  <a:schemeClr val="bg1"/>
                </a:solidFill>
              </a:defRPr>
            </a:lvl2pPr>
            <a:lvl3pPr marL="914400" indent="0" algn="r">
              <a:buNone/>
              <a:defRPr sz="1050">
                <a:solidFill>
                  <a:schemeClr val="bg1"/>
                </a:solidFill>
              </a:defRPr>
            </a:lvl3pPr>
            <a:lvl4pPr marL="1371600" indent="0" algn="r">
              <a:buNone/>
              <a:defRPr sz="1000">
                <a:solidFill>
                  <a:schemeClr val="bg1"/>
                </a:solidFill>
              </a:defRPr>
            </a:lvl4pPr>
            <a:lvl5pPr marL="1828800" indent="0" algn="r">
              <a:buNone/>
              <a:defRPr sz="1000">
                <a:solidFill>
                  <a:schemeClr val="bg1"/>
                </a:solidFill>
              </a:defRPr>
            </a:lvl5pPr>
          </a:lstStyle>
          <a:p>
            <a:pPr lvl="0"/>
            <a:r>
              <a:rPr lang="fr-FR"/>
              <a:t>Titre Chapitre</a:t>
            </a:r>
          </a:p>
        </p:txBody>
      </p:sp>
      <p:sp>
        <p:nvSpPr>
          <p:cNvPr id="59" name="Espace réservé du texte 90">
            <a:extLst>
              <a:ext uri="{FF2B5EF4-FFF2-40B4-BE49-F238E27FC236}">
                <a16:creationId xmlns:a16="http://schemas.microsoft.com/office/drawing/2014/main" id="{D6757DCE-8B49-8748-8802-2F1ACF1B8A14}"/>
              </a:ext>
            </a:extLst>
          </p:cNvPr>
          <p:cNvSpPr>
            <a:spLocks noGrp="1"/>
          </p:cNvSpPr>
          <p:nvPr>
            <p:ph type="body" sz="quarter" idx="14" hasCustomPrompt="1"/>
          </p:nvPr>
        </p:nvSpPr>
        <p:spPr>
          <a:xfrm>
            <a:off x="706755" y="753656"/>
            <a:ext cx="6721150" cy="499038"/>
          </a:xfrm>
          <a:prstGeom prst="rect">
            <a:avLst/>
          </a:prstGeom>
          <a:noFill/>
        </p:spPr>
        <p:txBody>
          <a:bodyPr anchor="t">
            <a:noAutofit/>
          </a:bodyPr>
          <a:lstStyle>
            <a:lvl1pPr marL="0" indent="0">
              <a:buNone/>
              <a:defRPr sz="3200" b="1" i="0">
                <a:solidFill>
                  <a:srgbClr val="E44C54"/>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60" name="Espace réservé du texte 95">
            <a:extLst>
              <a:ext uri="{FF2B5EF4-FFF2-40B4-BE49-F238E27FC236}">
                <a16:creationId xmlns:a16="http://schemas.microsoft.com/office/drawing/2014/main" id="{BE42F4EE-6223-F94C-88CB-E66E999D7109}"/>
              </a:ext>
            </a:extLst>
          </p:cNvPr>
          <p:cNvSpPr>
            <a:spLocks noGrp="1"/>
          </p:cNvSpPr>
          <p:nvPr>
            <p:ph type="body" sz="quarter" idx="15" hasCustomPrompt="1"/>
          </p:nvPr>
        </p:nvSpPr>
        <p:spPr>
          <a:xfrm>
            <a:off x="706755" y="1180072"/>
            <a:ext cx="6721151" cy="514667"/>
          </a:xfrm>
          <a:prstGeom prst="rect">
            <a:avLst/>
          </a:prstGeom>
        </p:spPr>
        <p:txBody>
          <a:bodyPr>
            <a:normAutofit/>
          </a:bodyPr>
          <a:lstStyle>
            <a:lvl1pPr marL="0" indent="0">
              <a:buNone/>
              <a:defRPr sz="1800">
                <a:solidFill>
                  <a:srgbClr val="E44C54"/>
                </a:solidFill>
              </a:defRPr>
            </a:lvl1pPr>
          </a:lstStyle>
          <a:p>
            <a:pPr lvl="0"/>
            <a:r>
              <a:rPr lang="fr-FR"/>
              <a:t>Sous Titre</a:t>
            </a:r>
          </a:p>
        </p:txBody>
      </p:sp>
      <p:sp>
        <p:nvSpPr>
          <p:cNvPr id="61" name="Espace réservé du texte 4">
            <a:extLst>
              <a:ext uri="{FF2B5EF4-FFF2-40B4-BE49-F238E27FC236}">
                <a16:creationId xmlns:a16="http://schemas.microsoft.com/office/drawing/2014/main" id="{A03F3E44-0402-024B-9488-DA8AAB8FE17E}"/>
              </a:ext>
            </a:extLst>
          </p:cNvPr>
          <p:cNvSpPr>
            <a:spLocks noGrp="1"/>
          </p:cNvSpPr>
          <p:nvPr>
            <p:ph type="body" sz="quarter" idx="17" hasCustomPrompt="1"/>
          </p:nvPr>
        </p:nvSpPr>
        <p:spPr>
          <a:xfrm>
            <a:off x="706438" y="1924050"/>
            <a:ext cx="10666412" cy="714375"/>
          </a:xfrm>
          <a:prstGeom prst="rect">
            <a:avLst/>
          </a:prstGeom>
        </p:spPr>
        <p:txBody>
          <a:bodyPr>
            <a:normAutofit/>
          </a:bodyPr>
          <a:lstStyle>
            <a:lvl1pPr marL="0" indent="0">
              <a:lnSpc>
                <a:spcPct val="100000"/>
              </a:lnSpc>
              <a:buNone/>
              <a:defRPr sz="1600" b="1">
                <a:solidFill>
                  <a:schemeClr val="bg1">
                    <a:lumMod val="50000"/>
                  </a:schemeClr>
                </a:solidFill>
              </a:defRPr>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66" name="Espace réservé du texte 14">
            <a:extLst>
              <a:ext uri="{FF2B5EF4-FFF2-40B4-BE49-F238E27FC236}">
                <a16:creationId xmlns:a16="http://schemas.microsoft.com/office/drawing/2014/main" id="{E4E40AEC-B06C-5A46-85CB-397ED3D2DDD0}"/>
              </a:ext>
            </a:extLst>
          </p:cNvPr>
          <p:cNvSpPr>
            <a:spLocks noGrp="1"/>
          </p:cNvSpPr>
          <p:nvPr>
            <p:ph type="body" sz="quarter" idx="18" hasCustomPrompt="1"/>
          </p:nvPr>
        </p:nvSpPr>
        <p:spPr>
          <a:xfrm>
            <a:off x="706438" y="2638425"/>
            <a:ext cx="10666412" cy="3429744"/>
          </a:xfrm>
          <a:prstGeom prst="rect">
            <a:avLst/>
          </a:prstGeom>
        </p:spPr>
        <p:txBody>
          <a:bodyPr>
            <a:noAutofit/>
          </a:bodyPr>
          <a:lstStyle>
            <a:lvl1pPr marL="228600" indent="-230400">
              <a:lnSpc>
                <a:spcPct val="100000"/>
              </a:lnSpc>
              <a:spcBef>
                <a:spcPts val="1000"/>
              </a:spcBef>
              <a:buClr>
                <a:srgbClr val="E44C54"/>
              </a:buClr>
              <a:buSzPct val="140000"/>
              <a:buFont typeface="Police système"/>
              <a:buChar char="●"/>
              <a:defRPr sz="1500" b="0" i="0">
                <a:ln>
                  <a:noFill/>
                </a:ln>
                <a:solidFill>
                  <a:srgbClr val="E44C54"/>
                </a:solidFill>
                <a:latin typeface="Arial" panose="020B0604020202020204" pitchFamily="34" charset="0"/>
                <a:cs typeface="Arial" panose="020B0604020202020204" pitchFamily="34" charset="0"/>
              </a:defRPr>
            </a:lvl1pPr>
            <a:lvl2pPr marL="742950" indent="-230400">
              <a:lnSpc>
                <a:spcPct val="100000"/>
              </a:lnSpc>
              <a:spcBef>
                <a:spcPts val="1000"/>
              </a:spcBef>
              <a:buClr>
                <a:srgbClr val="E44C54"/>
              </a:buClr>
              <a:buSzPct val="140000"/>
              <a:buFont typeface="Police système"/>
              <a:buChar char="●"/>
              <a:defRPr sz="1400">
                <a:ln>
                  <a:noFill/>
                </a:ln>
                <a:solidFill>
                  <a:srgbClr val="E44C54"/>
                </a:solidFill>
              </a:defRPr>
            </a:lvl2pPr>
            <a:lvl3pPr marL="1085850" indent="-230400">
              <a:lnSpc>
                <a:spcPct val="100000"/>
              </a:lnSpc>
              <a:spcBef>
                <a:spcPts val="1000"/>
              </a:spcBef>
              <a:buClr>
                <a:srgbClr val="E44C54"/>
              </a:buClr>
              <a:buSzPct val="140000"/>
              <a:buFont typeface="Police système"/>
              <a:buChar char="●"/>
              <a:defRPr sz="1200">
                <a:ln>
                  <a:noFill/>
                </a:ln>
                <a:solidFill>
                  <a:srgbClr val="E44C54"/>
                </a:solidFill>
              </a:defRPr>
            </a:lvl3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lvl="1"/>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a:p>
            <a:pPr lvl="2"/>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 name="Espace réservé du pied de page 1">
            <a:extLst>
              <a:ext uri="{FF2B5EF4-FFF2-40B4-BE49-F238E27FC236}">
                <a16:creationId xmlns:a16="http://schemas.microsoft.com/office/drawing/2014/main" id="{CDEAD10C-E3E9-7345-BBE9-AA711C10DAEA}"/>
              </a:ext>
            </a:extLst>
          </p:cNvPr>
          <p:cNvSpPr>
            <a:spLocks noGrp="1"/>
          </p:cNvSpPr>
          <p:nvPr>
            <p:ph type="ftr" sz="quarter" idx="19"/>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1621509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_alt_3">
    <p:spTree>
      <p:nvGrpSpPr>
        <p:cNvPr id="1" name=""/>
        <p:cNvGrpSpPr/>
        <p:nvPr/>
      </p:nvGrpSpPr>
      <p:grpSpPr>
        <a:xfrm>
          <a:off x="0" y="0"/>
          <a:ext cx="0" cy="0"/>
          <a:chOff x="0" y="0"/>
          <a:chExt cx="0" cy="0"/>
        </a:xfrm>
      </p:grpSpPr>
      <p:sp>
        <p:nvSpPr>
          <p:cNvPr id="4" name="Espace réservé du texte 28">
            <a:extLst>
              <a:ext uri="{FF2B5EF4-FFF2-40B4-BE49-F238E27FC236}">
                <a16:creationId xmlns:a16="http://schemas.microsoft.com/office/drawing/2014/main" id="{A08E0D31-622A-F94E-933E-00758B5CB06D}"/>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rgbClr val="F58A3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5" name="Espace réservé du texte 97">
            <a:extLst>
              <a:ext uri="{FF2B5EF4-FFF2-40B4-BE49-F238E27FC236}">
                <a16:creationId xmlns:a16="http://schemas.microsoft.com/office/drawing/2014/main" id="{86262FDA-3900-D64B-BAB1-31769058ABDE}"/>
              </a:ext>
            </a:extLst>
          </p:cNvPr>
          <p:cNvSpPr>
            <a:spLocks noGrp="1"/>
          </p:cNvSpPr>
          <p:nvPr>
            <p:ph type="body" sz="quarter" idx="16" hasCustomPrompt="1"/>
          </p:nvPr>
        </p:nvSpPr>
        <p:spPr>
          <a:xfrm>
            <a:off x="4645978" y="2541600"/>
            <a:ext cx="2709862" cy="2330450"/>
          </a:xfrm>
          <a:prstGeom prst="rect">
            <a:avLst/>
          </a:prstGeom>
        </p:spPr>
        <p:txBody>
          <a:bodyPr>
            <a:noAutofit/>
          </a:bodyPr>
          <a:lstStyle>
            <a:lvl1pPr marL="0" indent="0" algn="ctr">
              <a:buNone/>
              <a:defRPr sz="18000" b="1" i="0">
                <a:ln>
                  <a:solidFill>
                    <a:srgbClr val="F58A3D"/>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90129F06-0BBB-174E-95D6-05E270916618}"/>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2447372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seul_alt3">
    <p:spTree>
      <p:nvGrpSpPr>
        <p:cNvPr id="1" name=""/>
        <p:cNvGrpSpPr/>
        <p:nvPr/>
      </p:nvGrpSpPr>
      <p:grpSpPr>
        <a:xfrm>
          <a:off x="0" y="0"/>
          <a:ext cx="0" cy="0"/>
          <a:chOff x="0" y="0"/>
          <a:chExt cx="0" cy="0"/>
        </a:xfrm>
      </p:grpSpPr>
      <p:sp>
        <p:nvSpPr>
          <p:cNvPr id="15" name="Espace réservé du numéro de diapositive 22">
            <a:extLst>
              <a:ext uri="{FF2B5EF4-FFF2-40B4-BE49-F238E27FC236}">
                <a16:creationId xmlns:a16="http://schemas.microsoft.com/office/drawing/2014/main" id="{56FC78D8-11B6-ED4C-90C2-DAC23E187E19}"/>
              </a:ext>
            </a:extLst>
          </p:cNvPr>
          <p:cNvSpPr txBox="1">
            <a:spLocks/>
          </p:cNvSpPr>
          <p:nvPr userDrawn="1"/>
        </p:nvSpPr>
        <p:spPr>
          <a:xfrm>
            <a:off x="4720281" y="6459108"/>
            <a:ext cx="2743200" cy="285932"/>
          </a:xfrm>
          <a:prstGeom prst="rect">
            <a:avLst/>
          </a:prstGeom>
        </p:spPr>
        <p:txBody>
          <a:bodyPr/>
          <a:lstStyle>
            <a:defPPr>
              <a:defRPr lang="en-US"/>
            </a:defPPr>
            <a:lvl1pPr marL="0" algn="ctr" defTabSz="457200" rtl="0" eaLnBrk="1" latinLnBrk="0" hangingPunct="1">
              <a:defRPr sz="11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Espace réservé du texte 85">
            <a:extLst>
              <a:ext uri="{FF2B5EF4-FFF2-40B4-BE49-F238E27FC236}">
                <a16:creationId xmlns:a16="http://schemas.microsoft.com/office/drawing/2014/main" id="{25D99C3F-65BA-5348-9E8F-8E6046453315}"/>
              </a:ext>
            </a:extLst>
          </p:cNvPr>
          <p:cNvSpPr>
            <a:spLocks noGrp="1"/>
          </p:cNvSpPr>
          <p:nvPr>
            <p:ph type="body" sz="quarter" idx="16" hasCustomPrompt="1"/>
          </p:nvPr>
        </p:nvSpPr>
        <p:spPr>
          <a:xfrm>
            <a:off x="293884" y="112960"/>
            <a:ext cx="5235510" cy="285933"/>
          </a:xfrm>
          <a:prstGeom prst="rect">
            <a:avLst/>
          </a:prstGeom>
        </p:spPr>
        <p:txBody>
          <a:bodyPr anchor="b">
            <a:noAutofit/>
          </a:bodyPr>
          <a:lstStyle>
            <a:lvl1pPr marL="0" indent="0" algn="l">
              <a:buNone/>
              <a:defRPr sz="1100" b="1">
                <a:solidFill>
                  <a:schemeClr val="bg1"/>
                </a:solidFill>
              </a:defRPr>
            </a:lvl1pPr>
            <a:lvl2pPr marL="457200" indent="0" algn="r">
              <a:buNone/>
              <a:defRPr sz="1100">
                <a:solidFill>
                  <a:schemeClr val="bg1"/>
                </a:solidFill>
              </a:defRPr>
            </a:lvl2pPr>
            <a:lvl3pPr marL="914400" indent="0" algn="r">
              <a:buNone/>
              <a:defRPr sz="1050">
                <a:solidFill>
                  <a:schemeClr val="bg1"/>
                </a:solidFill>
              </a:defRPr>
            </a:lvl3pPr>
            <a:lvl4pPr marL="1371600" indent="0" algn="r">
              <a:buNone/>
              <a:defRPr sz="1000">
                <a:solidFill>
                  <a:schemeClr val="bg1"/>
                </a:solidFill>
              </a:defRPr>
            </a:lvl4pPr>
            <a:lvl5pPr marL="1828800" indent="0" algn="r">
              <a:buNone/>
              <a:defRPr sz="1000">
                <a:solidFill>
                  <a:schemeClr val="bg1"/>
                </a:solidFill>
              </a:defRPr>
            </a:lvl5pPr>
          </a:lstStyle>
          <a:p>
            <a:pPr lvl="0"/>
            <a:r>
              <a:rPr lang="fr-FR"/>
              <a:t>Titre Chapitre</a:t>
            </a:r>
          </a:p>
        </p:txBody>
      </p:sp>
      <p:sp>
        <p:nvSpPr>
          <p:cNvPr id="59" name="Espace réservé du texte 90">
            <a:extLst>
              <a:ext uri="{FF2B5EF4-FFF2-40B4-BE49-F238E27FC236}">
                <a16:creationId xmlns:a16="http://schemas.microsoft.com/office/drawing/2014/main" id="{D6757DCE-8B49-8748-8802-2F1ACF1B8A14}"/>
              </a:ext>
            </a:extLst>
          </p:cNvPr>
          <p:cNvSpPr>
            <a:spLocks noGrp="1"/>
          </p:cNvSpPr>
          <p:nvPr>
            <p:ph type="body" sz="quarter" idx="14" hasCustomPrompt="1"/>
          </p:nvPr>
        </p:nvSpPr>
        <p:spPr>
          <a:xfrm>
            <a:off x="706755" y="753656"/>
            <a:ext cx="6721150" cy="499038"/>
          </a:xfrm>
          <a:prstGeom prst="rect">
            <a:avLst/>
          </a:prstGeom>
          <a:noFill/>
        </p:spPr>
        <p:txBody>
          <a:bodyPr anchor="t">
            <a:noAutofit/>
          </a:bodyPr>
          <a:lstStyle>
            <a:lvl1pPr marL="0" indent="0">
              <a:buNone/>
              <a:defRPr sz="3200" b="1" i="0">
                <a:solidFill>
                  <a:srgbClr val="F58A3D"/>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60" name="Espace réservé du texte 95">
            <a:extLst>
              <a:ext uri="{FF2B5EF4-FFF2-40B4-BE49-F238E27FC236}">
                <a16:creationId xmlns:a16="http://schemas.microsoft.com/office/drawing/2014/main" id="{BE42F4EE-6223-F94C-88CB-E66E999D7109}"/>
              </a:ext>
            </a:extLst>
          </p:cNvPr>
          <p:cNvSpPr>
            <a:spLocks noGrp="1"/>
          </p:cNvSpPr>
          <p:nvPr>
            <p:ph type="body" sz="quarter" idx="15" hasCustomPrompt="1"/>
          </p:nvPr>
        </p:nvSpPr>
        <p:spPr>
          <a:xfrm>
            <a:off x="706755" y="1180072"/>
            <a:ext cx="6721151" cy="514667"/>
          </a:xfrm>
          <a:prstGeom prst="rect">
            <a:avLst/>
          </a:prstGeom>
        </p:spPr>
        <p:txBody>
          <a:bodyPr>
            <a:normAutofit/>
          </a:bodyPr>
          <a:lstStyle>
            <a:lvl1pPr marL="0" indent="0">
              <a:buNone/>
              <a:defRPr sz="1800">
                <a:solidFill>
                  <a:srgbClr val="F58A3D"/>
                </a:solidFill>
              </a:defRPr>
            </a:lvl1pPr>
          </a:lstStyle>
          <a:p>
            <a:pPr lvl="0"/>
            <a:r>
              <a:rPr lang="fr-FR"/>
              <a:t>Sous Titre</a:t>
            </a:r>
          </a:p>
        </p:txBody>
      </p:sp>
      <p:sp>
        <p:nvSpPr>
          <p:cNvPr id="61" name="Espace réservé du texte 4">
            <a:extLst>
              <a:ext uri="{FF2B5EF4-FFF2-40B4-BE49-F238E27FC236}">
                <a16:creationId xmlns:a16="http://schemas.microsoft.com/office/drawing/2014/main" id="{A03F3E44-0402-024B-9488-DA8AAB8FE17E}"/>
              </a:ext>
            </a:extLst>
          </p:cNvPr>
          <p:cNvSpPr>
            <a:spLocks noGrp="1"/>
          </p:cNvSpPr>
          <p:nvPr>
            <p:ph type="body" sz="quarter" idx="17" hasCustomPrompt="1"/>
          </p:nvPr>
        </p:nvSpPr>
        <p:spPr>
          <a:xfrm>
            <a:off x="706438" y="1924050"/>
            <a:ext cx="10666412" cy="714375"/>
          </a:xfrm>
          <a:prstGeom prst="rect">
            <a:avLst/>
          </a:prstGeom>
        </p:spPr>
        <p:txBody>
          <a:bodyPr>
            <a:normAutofit/>
          </a:bodyPr>
          <a:lstStyle>
            <a:lvl1pPr marL="0" indent="0">
              <a:lnSpc>
                <a:spcPct val="100000"/>
              </a:lnSpc>
              <a:buNone/>
              <a:defRPr sz="1600" b="1">
                <a:solidFill>
                  <a:schemeClr val="bg1">
                    <a:lumMod val="50000"/>
                  </a:schemeClr>
                </a:solidFill>
              </a:defRPr>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66" name="Espace réservé du texte 14">
            <a:extLst>
              <a:ext uri="{FF2B5EF4-FFF2-40B4-BE49-F238E27FC236}">
                <a16:creationId xmlns:a16="http://schemas.microsoft.com/office/drawing/2014/main" id="{E4E40AEC-B06C-5A46-85CB-397ED3D2DDD0}"/>
              </a:ext>
            </a:extLst>
          </p:cNvPr>
          <p:cNvSpPr>
            <a:spLocks noGrp="1"/>
          </p:cNvSpPr>
          <p:nvPr>
            <p:ph type="body" sz="quarter" idx="18" hasCustomPrompt="1"/>
          </p:nvPr>
        </p:nvSpPr>
        <p:spPr>
          <a:xfrm>
            <a:off x="706438" y="2638425"/>
            <a:ext cx="10666412" cy="3429744"/>
          </a:xfrm>
          <a:prstGeom prst="rect">
            <a:avLst/>
          </a:prstGeom>
        </p:spPr>
        <p:txBody>
          <a:bodyPr>
            <a:noAutofit/>
          </a:bodyPr>
          <a:lstStyle>
            <a:lvl1pPr marL="228600" indent="-230400">
              <a:lnSpc>
                <a:spcPct val="100000"/>
              </a:lnSpc>
              <a:spcBef>
                <a:spcPts val="1000"/>
              </a:spcBef>
              <a:buClr>
                <a:srgbClr val="F58A3D"/>
              </a:buClr>
              <a:buSzPct val="140000"/>
              <a:buFont typeface="Police système"/>
              <a:buChar char="●"/>
              <a:defRPr sz="1500" b="0" i="0">
                <a:ln>
                  <a:noFill/>
                </a:ln>
                <a:solidFill>
                  <a:srgbClr val="F58A3D"/>
                </a:solidFill>
                <a:latin typeface="Arial" panose="020B0604020202020204" pitchFamily="34" charset="0"/>
                <a:cs typeface="Arial" panose="020B0604020202020204" pitchFamily="34" charset="0"/>
              </a:defRPr>
            </a:lvl1pPr>
            <a:lvl2pPr marL="742950" indent="-230400">
              <a:lnSpc>
                <a:spcPct val="100000"/>
              </a:lnSpc>
              <a:spcBef>
                <a:spcPts val="1000"/>
              </a:spcBef>
              <a:buClr>
                <a:srgbClr val="F58A3D"/>
              </a:buClr>
              <a:buSzPct val="140000"/>
              <a:buFont typeface="Police système"/>
              <a:buChar char="●"/>
              <a:defRPr sz="1400">
                <a:ln>
                  <a:noFill/>
                </a:ln>
                <a:solidFill>
                  <a:srgbClr val="F58A3D"/>
                </a:solidFill>
              </a:defRPr>
            </a:lvl2pPr>
            <a:lvl3pPr marL="1085850" indent="-230400">
              <a:lnSpc>
                <a:spcPct val="100000"/>
              </a:lnSpc>
              <a:spcBef>
                <a:spcPts val="1000"/>
              </a:spcBef>
              <a:buClr>
                <a:srgbClr val="F58A3D"/>
              </a:buClr>
              <a:buSzPct val="140000"/>
              <a:buFont typeface="Police système"/>
              <a:buChar char="●"/>
              <a:defRPr sz="1200">
                <a:ln>
                  <a:noFill/>
                </a:ln>
                <a:solidFill>
                  <a:srgbClr val="F58A3D"/>
                </a:solidFill>
              </a:defRPr>
            </a:lvl3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lvl="1"/>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a:p>
            <a:pPr lvl="2"/>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 name="Espace réservé du pied de page 1">
            <a:extLst>
              <a:ext uri="{FF2B5EF4-FFF2-40B4-BE49-F238E27FC236}">
                <a16:creationId xmlns:a16="http://schemas.microsoft.com/office/drawing/2014/main" id="{818D1C8C-A661-054B-B5D9-D0E1F9E04868}"/>
              </a:ext>
            </a:extLst>
          </p:cNvPr>
          <p:cNvSpPr>
            <a:spLocks noGrp="1"/>
          </p:cNvSpPr>
          <p:nvPr>
            <p:ph type="ftr" sz="quarter" idx="19"/>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3607748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itre_alt_4">
    <p:spTree>
      <p:nvGrpSpPr>
        <p:cNvPr id="1" name=""/>
        <p:cNvGrpSpPr/>
        <p:nvPr/>
      </p:nvGrpSpPr>
      <p:grpSpPr>
        <a:xfrm>
          <a:off x="0" y="0"/>
          <a:ext cx="0" cy="0"/>
          <a:chOff x="0" y="0"/>
          <a:chExt cx="0" cy="0"/>
        </a:xfrm>
      </p:grpSpPr>
      <p:sp>
        <p:nvSpPr>
          <p:cNvPr id="4" name="Espace réservé du texte 28">
            <a:extLst>
              <a:ext uri="{FF2B5EF4-FFF2-40B4-BE49-F238E27FC236}">
                <a16:creationId xmlns:a16="http://schemas.microsoft.com/office/drawing/2014/main" id="{A08E0D31-622A-F94E-933E-00758B5CB06D}"/>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rgbClr val="FAD932"/>
                </a:solidFill>
                <a:latin typeface="Arial Black" panose="020B0604020202020204" pitchFamily="34" charset="0"/>
                <a:cs typeface="Arial Black" panose="020B0604020202020204" pitchFamily="34" charset="0"/>
              </a:defRPr>
            </a:lvl1pPr>
          </a:lstStyle>
          <a:p>
            <a:pPr lvl="0"/>
            <a:r>
              <a:rPr lang="fr-FR"/>
              <a:t>Titre chapitre </a:t>
            </a:r>
          </a:p>
        </p:txBody>
      </p:sp>
      <p:sp>
        <p:nvSpPr>
          <p:cNvPr id="5" name="Espace réservé du texte 97">
            <a:extLst>
              <a:ext uri="{FF2B5EF4-FFF2-40B4-BE49-F238E27FC236}">
                <a16:creationId xmlns:a16="http://schemas.microsoft.com/office/drawing/2014/main" id="{86262FDA-3900-D64B-BAB1-31769058ABDE}"/>
              </a:ext>
            </a:extLst>
          </p:cNvPr>
          <p:cNvSpPr>
            <a:spLocks noGrp="1"/>
          </p:cNvSpPr>
          <p:nvPr>
            <p:ph type="body" sz="quarter" idx="16" hasCustomPrompt="1"/>
          </p:nvPr>
        </p:nvSpPr>
        <p:spPr>
          <a:xfrm>
            <a:off x="4645978" y="2541600"/>
            <a:ext cx="2709862" cy="2330450"/>
          </a:xfrm>
          <a:prstGeom prst="rect">
            <a:avLst/>
          </a:prstGeom>
        </p:spPr>
        <p:txBody>
          <a:bodyPr>
            <a:noAutofit/>
          </a:bodyPr>
          <a:lstStyle>
            <a:lvl1pPr marL="0" indent="0" algn="ctr">
              <a:buNone/>
              <a:defRPr sz="18000" b="1" i="0">
                <a:ln>
                  <a:solidFill>
                    <a:srgbClr val="FAD932"/>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1C9AB6B9-7984-6748-A707-66B57A8B9010}"/>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1434423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seul_alt4">
    <p:spTree>
      <p:nvGrpSpPr>
        <p:cNvPr id="1" name=""/>
        <p:cNvGrpSpPr/>
        <p:nvPr/>
      </p:nvGrpSpPr>
      <p:grpSpPr>
        <a:xfrm>
          <a:off x="0" y="0"/>
          <a:ext cx="0" cy="0"/>
          <a:chOff x="0" y="0"/>
          <a:chExt cx="0" cy="0"/>
        </a:xfrm>
      </p:grpSpPr>
      <p:sp>
        <p:nvSpPr>
          <p:cNvPr id="15" name="Espace réservé du numéro de diapositive 22">
            <a:extLst>
              <a:ext uri="{FF2B5EF4-FFF2-40B4-BE49-F238E27FC236}">
                <a16:creationId xmlns:a16="http://schemas.microsoft.com/office/drawing/2014/main" id="{56FC78D8-11B6-ED4C-90C2-DAC23E187E19}"/>
              </a:ext>
            </a:extLst>
          </p:cNvPr>
          <p:cNvSpPr txBox="1">
            <a:spLocks/>
          </p:cNvSpPr>
          <p:nvPr userDrawn="1"/>
        </p:nvSpPr>
        <p:spPr>
          <a:xfrm>
            <a:off x="4720281" y="6459108"/>
            <a:ext cx="2743200" cy="285932"/>
          </a:xfrm>
          <a:prstGeom prst="rect">
            <a:avLst/>
          </a:prstGeom>
        </p:spPr>
        <p:txBody>
          <a:bodyPr/>
          <a:lstStyle>
            <a:defPPr>
              <a:defRPr lang="en-US"/>
            </a:defPPr>
            <a:lvl1pPr marL="0" algn="ctr" defTabSz="457200" rtl="0" eaLnBrk="1" latinLnBrk="0" hangingPunct="1">
              <a:defRPr sz="11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Espace réservé du texte 85">
            <a:extLst>
              <a:ext uri="{FF2B5EF4-FFF2-40B4-BE49-F238E27FC236}">
                <a16:creationId xmlns:a16="http://schemas.microsoft.com/office/drawing/2014/main" id="{25D99C3F-65BA-5348-9E8F-8E6046453315}"/>
              </a:ext>
            </a:extLst>
          </p:cNvPr>
          <p:cNvSpPr>
            <a:spLocks noGrp="1"/>
          </p:cNvSpPr>
          <p:nvPr>
            <p:ph type="body" sz="quarter" idx="16" hasCustomPrompt="1"/>
          </p:nvPr>
        </p:nvSpPr>
        <p:spPr>
          <a:xfrm>
            <a:off x="293884" y="112960"/>
            <a:ext cx="5235510" cy="285933"/>
          </a:xfrm>
          <a:prstGeom prst="rect">
            <a:avLst/>
          </a:prstGeom>
        </p:spPr>
        <p:txBody>
          <a:bodyPr anchor="b">
            <a:noAutofit/>
          </a:bodyPr>
          <a:lstStyle>
            <a:lvl1pPr marL="0" indent="0" algn="l">
              <a:buNone/>
              <a:defRPr sz="1100" b="1">
                <a:solidFill>
                  <a:schemeClr val="bg1"/>
                </a:solidFill>
              </a:defRPr>
            </a:lvl1pPr>
            <a:lvl2pPr marL="457200" indent="0" algn="r">
              <a:buNone/>
              <a:defRPr sz="1100">
                <a:solidFill>
                  <a:schemeClr val="bg1"/>
                </a:solidFill>
              </a:defRPr>
            </a:lvl2pPr>
            <a:lvl3pPr marL="914400" indent="0" algn="r">
              <a:buNone/>
              <a:defRPr sz="1050">
                <a:solidFill>
                  <a:schemeClr val="bg1"/>
                </a:solidFill>
              </a:defRPr>
            </a:lvl3pPr>
            <a:lvl4pPr marL="1371600" indent="0" algn="r">
              <a:buNone/>
              <a:defRPr sz="1000">
                <a:solidFill>
                  <a:schemeClr val="bg1"/>
                </a:solidFill>
              </a:defRPr>
            </a:lvl4pPr>
            <a:lvl5pPr marL="1828800" indent="0" algn="r">
              <a:buNone/>
              <a:defRPr sz="1000">
                <a:solidFill>
                  <a:schemeClr val="bg1"/>
                </a:solidFill>
              </a:defRPr>
            </a:lvl5pPr>
          </a:lstStyle>
          <a:p>
            <a:pPr lvl="0"/>
            <a:r>
              <a:rPr lang="fr-FR"/>
              <a:t>Titre Chapitre</a:t>
            </a:r>
          </a:p>
        </p:txBody>
      </p:sp>
      <p:sp>
        <p:nvSpPr>
          <p:cNvPr id="59" name="Espace réservé du texte 90">
            <a:extLst>
              <a:ext uri="{FF2B5EF4-FFF2-40B4-BE49-F238E27FC236}">
                <a16:creationId xmlns:a16="http://schemas.microsoft.com/office/drawing/2014/main" id="{D6757DCE-8B49-8748-8802-2F1ACF1B8A14}"/>
              </a:ext>
            </a:extLst>
          </p:cNvPr>
          <p:cNvSpPr>
            <a:spLocks noGrp="1"/>
          </p:cNvSpPr>
          <p:nvPr>
            <p:ph type="body" sz="quarter" idx="14" hasCustomPrompt="1"/>
          </p:nvPr>
        </p:nvSpPr>
        <p:spPr>
          <a:xfrm>
            <a:off x="706755" y="753656"/>
            <a:ext cx="6721150" cy="499038"/>
          </a:xfrm>
          <a:prstGeom prst="rect">
            <a:avLst/>
          </a:prstGeom>
          <a:noFill/>
        </p:spPr>
        <p:txBody>
          <a:bodyPr anchor="t">
            <a:noAutofit/>
          </a:bodyPr>
          <a:lstStyle>
            <a:lvl1pPr marL="0" indent="0">
              <a:buNone/>
              <a:defRPr sz="3200" b="1" i="0">
                <a:solidFill>
                  <a:srgbClr val="FAD932"/>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60" name="Espace réservé du texte 95">
            <a:extLst>
              <a:ext uri="{FF2B5EF4-FFF2-40B4-BE49-F238E27FC236}">
                <a16:creationId xmlns:a16="http://schemas.microsoft.com/office/drawing/2014/main" id="{BE42F4EE-6223-F94C-88CB-E66E999D7109}"/>
              </a:ext>
            </a:extLst>
          </p:cNvPr>
          <p:cNvSpPr>
            <a:spLocks noGrp="1"/>
          </p:cNvSpPr>
          <p:nvPr>
            <p:ph type="body" sz="quarter" idx="15" hasCustomPrompt="1"/>
          </p:nvPr>
        </p:nvSpPr>
        <p:spPr>
          <a:xfrm>
            <a:off x="706755" y="1180072"/>
            <a:ext cx="6721151" cy="514667"/>
          </a:xfrm>
          <a:prstGeom prst="rect">
            <a:avLst/>
          </a:prstGeom>
        </p:spPr>
        <p:txBody>
          <a:bodyPr>
            <a:normAutofit/>
          </a:bodyPr>
          <a:lstStyle>
            <a:lvl1pPr marL="0" indent="0">
              <a:buNone/>
              <a:defRPr sz="1800">
                <a:solidFill>
                  <a:srgbClr val="FAD932"/>
                </a:solidFill>
              </a:defRPr>
            </a:lvl1pPr>
          </a:lstStyle>
          <a:p>
            <a:pPr lvl="0"/>
            <a:r>
              <a:rPr lang="fr-FR"/>
              <a:t>Sous Titre</a:t>
            </a:r>
          </a:p>
        </p:txBody>
      </p:sp>
      <p:sp>
        <p:nvSpPr>
          <p:cNvPr id="61" name="Espace réservé du texte 4">
            <a:extLst>
              <a:ext uri="{FF2B5EF4-FFF2-40B4-BE49-F238E27FC236}">
                <a16:creationId xmlns:a16="http://schemas.microsoft.com/office/drawing/2014/main" id="{A03F3E44-0402-024B-9488-DA8AAB8FE17E}"/>
              </a:ext>
            </a:extLst>
          </p:cNvPr>
          <p:cNvSpPr>
            <a:spLocks noGrp="1"/>
          </p:cNvSpPr>
          <p:nvPr>
            <p:ph type="body" sz="quarter" idx="17" hasCustomPrompt="1"/>
          </p:nvPr>
        </p:nvSpPr>
        <p:spPr>
          <a:xfrm>
            <a:off x="706438" y="1924050"/>
            <a:ext cx="10666412" cy="714375"/>
          </a:xfrm>
          <a:prstGeom prst="rect">
            <a:avLst/>
          </a:prstGeom>
        </p:spPr>
        <p:txBody>
          <a:bodyPr>
            <a:normAutofit/>
          </a:bodyPr>
          <a:lstStyle>
            <a:lvl1pPr marL="0" indent="0">
              <a:lnSpc>
                <a:spcPct val="100000"/>
              </a:lnSpc>
              <a:buNone/>
              <a:defRPr sz="1600" b="1">
                <a:solidFill>
                  <a:schemeClr val="bg1">
                    <a:lumMod val="50000"/>
                  </a:schemeClr>
                </a:solidFill>
              </a:defRPr>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66" name="Espace réservé du texte 14">
            <a:extLst>
              <a:ext uri="{FF2B5EF4-FFF2-40B4-BE49-F238E27FC236}">
                <a16:creationId xmlns:a16="http://schemas.microsoft.com/office/drawing/2014/main" id="{E4E40AEC-B06C-5A46-85CB-397ED3D2DDD0}"/>
              </a:ext>
            </a:extLst>
          </p:cNvPr>
          <p:cNvSpPr>
            <a:spLocks noGrp="1"/>
          </p:cNvSpPr>
          <p:nvPr>
            <p:ph type="body" sz="quarter" idx="18" hasCustomPrompt="1"/>
          </p:nvPr>
        </p:nvSpPr>
        <p:spPr>
          <a:xfrm>
            <a:off x="706438" y="2638425"/>
            <a:ext cx="10666412" cy="3429744"/>
          </a:xfrm>
          <a:prstGeom prst="rect">
            <a:avLst/>
          </a:prstGeom>
        </p:spPr>
        <p:txBody>
          <a:bodyPr>
            <a:noAutofit/>
          </a:bodyPr>
          <a:lstStyle>
            <a:lvl1pPr marL="228600" indent="-230400">
              <a:lnSpc>
                <a:spcPct val="100000"/>
              </a:lnSpc>
              <a:spcBef>
                <a:spcPts val="1000"/>
              </a:spcBef>
              <a:buClr>
                <a:srgbClr val="FAD932"/>
              </a:buClr>
              <a:buSzPct val="140000"/>
              <a:buFont typeface="Police système"/>
              <a:buChar char="●"/>
              <a:defRPr sz="1500" b="0" i="0">
                <a:ln>
                  <a:noFill/>
                </a:ln>
                <a:solidFill>
                  <a:srgbClr val="FAD932"/>
                </a:solidFill>
                <a:latin typeface="Arial" panose="020B0604020202020204" pitchFamily="34" charset="0"/>
                <a:cs typeface="Arial" panose="020B0604020202020204" pitchFamily="34" charset="0"/>
              </a:defRPr>
            </a:lvl1pPr>
            <a:lvl2pPr marL="742950" indent="-230400">
              <a:lnSpc>
                <a:spcPct val="100000"/>
              </a:lnSpc>
              <a:spcBef>
                <a:spcPts val="1000"/>
              </a:spcBef>
              <a:buClr>
                <a:srgbClr val="FAD932"/>
              </a:buClr>
              <a:buSzPct val="140000"/>
              <a:buFont typeface="Police système"/>
              <a:buChar char="●"/>
              <a:defRPr sz="1400">
                <a:ln>
                  <a:noFill/>
                </a:ln>
                <a:solidFill>
                  <a:srgbClr val="FAD932"/>
                </a:solidFill>
              </a:defRPr>
            </a:lvl2pPr>
            <a:lvl3pPr marL="1085850" indent="-230400">
              <a:lnSpc>
                <a:spcPct val="100000"/>
              </a:lnSpc>
              <a:spcBef>
                <a:spcPts val="1000"/>
              </a:spcBef>
              <a:buClr>
                <a:srgbClr val="FAD932"/>
              </a:buClr>
              <a:buSzPct val="140000"/>
              <a:buFont typeface="Police système"/>
              <a:buChar char="●"/>
              <a:defRPr sz="1200">
                <a:ln>
                  <a:noFill/>
                </a:ln>
                <a:solidFill>
                  <a:srgbClr val="FAD932"/>
                </a:solidFill>
              </a:defRPr>
            </a:lvl3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lvl="1"/>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a:p>
            <a:pPr lvl="2"/>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 name="Espace réservé du pied de page 1">
            <a:extLst>
              <a:ext uri="{FF2B5EF4-FFF2-40B4-BE49-F238E27FC236}">
                <a16:creationId xmlns:a16="http://schemas.microsoft.com/office/drawing/2014/main" id="{79A55D30-9A84-F74F-B0F8-941D920BACF4}"/>
              </a:ext>
            </a:extLst>
          </p:cNvPr>
          <p:cNvSpPr>
            <a:spLocks noGrp="1"/>
          </p:cNvSpPr>
          <p:nvPr>
            <p:ph type="ftr" sz="quarter" idx="19"/>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48579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ocs couleurs">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E484FB11-C0FB-794B-B808-37FC66CCDBF0}"/>
              </a:ext>
            </a:extLst>
          </p:cNvPr>
          <p:cNvSpPr>
            <a:spLocks noGrp="1"/>
          </p:cNvSpPr>
          <p:nvPr>
            <p:ph type="pic" sz="quarter" idx="10" hasCustomPrompt="1"/>
          </p:nvPr>
        </p:nvSpPr>
        <p:spPr>
          <a:xfrm>
            <a:off x="1144040" y="1769165"/>
            <a:ext cx="1674340" cy="1802275"/>
          </a:xfrm>
          <a:solidFill>
            <a:srgbClr val="1F166B"/>
          </a:solidFill>
        </p:spPr>
        <p:txBody>
          <a:bodyPr/>
          <a:lstStyle/>
          <a:p>
            <a:r>
              <a:rPr lang="fr-FR" dirty="0"/>
              <a:t> </a:t>
            </a:r>
          </a:p>
        </p:txBody>
      </p:sp>
      <p:sp>
        <p:nvSpPr>
          <p:cNvPr id="8" name="Espace réservé pour une image  6">
            <a:extLst>
              <a:ext uri="{FF2B5EF4-FFF2-40B4-BE49-F238E27FC236}">
                <a16:creationId xmlns:a16="http://schemas.microsoft.com/office/drawing/2014/main" id="{E9503634-632E-FD44-9D72-4FB9A2F71279}"/>
              </a:ext>
            </a:extLst>
          </p:cNvPr>
          <p:cNvSpPr>
            <a:spLocks noGrp="1"/>
          </p:cNvSpPr>
          <p:nvPr>
            <p:ph type="pic" sz="quarter" idx="11" hasCustomPrompt="1"/>
          </p:nvPr>
        </p:nvSpPr>
        <p:spPr>
          <a:xfrm>
            <a:off x="3205853" y="1769165"/>
            <a:ext cx="1674340" cy="1802275"/>
          </a:xfrm>
          <a:solidFill>
            <a:srgbClr val="23D2B5"/>
          </a:solidFill>
        </p:spPr>
        <p:txBody>
          <a:bodyPr/>
          <a:lstStyle/>
          <a:p>
            <a:r>
              <a:rPr lang="fr-FR" dirty="0"/>
              <a:t> </a:t>
            </a:r>
          </a:p>
        </p:txBody>
      </p:sp>
      <p:sp>
        <p:nvSpPr>
          <p:cNvPr id="9" name="Espace réservé pour une image  6">
            <a:extLst>
              <a:ext uri="{FF2B5EF4-FFF2-40B4-BE49-F238E27FC236}">
                <a16:creationId xmlns:a16="http://schemas.microsoft.com/office/drawing/2014/main" id="{967CFEFC-E450-2C41-8890-E7539F27D074}"/>
              </a:ext>
            </a:extLst>
          </p:cNvPr>
          <p:cNvSpPr>
            <a:spLocks noGrp="1"/>
          </p:cNvSpPr>
          <p:nvPr>
            <p:ph type="pic" sz="quarter" idx="12" hasCustomPrompt="1"/>
          </p:nvPr>
        </p:nvSpPr>
        <p:spPr>
          <a:xfrm>
            <a:off x="5267666" y="1769165"/>
            <a:ext cx="1674340" cy="1802275"/>
          </a:xfrm>
          <a:solidFill>
            <a:srgbClr val="FAD932"/>
          </a:solidFill>
        </p:spPr>
        <p:txBody>
          <a:bodyPr/>
          <a:lstStyle/>
          <a:p>
            <a:r>
              <a:rPr lang="fr-FR" dirty="0"/>
              <a:t> </a:t>
            </a:r>
          </a:p>
        </p:txBody>
      </p:sp>
      <p:sp>
        <p:nvSpPr>
          <p:cNvPr id="10" name="Espace réservé pour une image  6">
            <a:extLst>
              <a:ext uri="{FF2B5EF4-FFF2-40B4-BE49-F238E27FC236}">
                <a16:creationId xmlns:a16="http://schemas.microsoft.com/office/drawing/2014/main" id="{3C9D3760-52E5-FA45-B22A-3F3BD120F791}"/>
              </a:ext>
            </a:extLst>
          </p:cNvPr>
          <p:cNvSpPr>
            <a:spLocks noGrp="1"/>
          </p:cNvSpPr>
          <p:nvPr>
            <p:ph type="pic" sz="quarter" idx="13" hasCustomPrompt="1"/>
          </p:nvPr>
        </p:nvSpPr>
        <p:spPr>
          <a:xfrm>
            <a:off x="7329479" y="1769165"/>
            <a:ext cx="1674340" cy="1802275"/>
          </a:xfrm>
          <a:solidFill>
            <a:srgbClr val="F58A3D"/>
          </a:solidFill>
        </p:spPr>
        <p:txBody>
          <a:bodyPr/>
          <a:lstStyle/>
          <a:p>
            <a:r>
              <a:rPr lang="fr-FR" dirty="0"/>
              <a:t> </a:t>
            </a:r>
          </a:p>
        </p:txBody>
      </p:sp>
      <p:sp>
        <p:nvSpPr>
          <p:cNvPr id="11" name="Espace réservé pour une image  6">
            <a:extLst>
              <a:ext uri="{FF2B5EF4-FFF2-40B4-BE49-F238E27FC236}">
                <a16:creationId xmlns:a16="http://schemas.microsoft.com/office/drawing/2014/main" id="{FF080F22-9640-8242-8B81-5E3EFB292F7C}"/>
              </a:ext>
            </a:extLst>
          </p:cNvPr>
          <p:cNvSpPr>
            <a:spLocks noGrp="1"/>
          </p:cNvSpPr>
          <p:nvPr>
            <p:ph type="pic" sz="quarter" idx="14" hasCustomPrompt="1"/>
          </p:nvPr>
        </p:nvSpPr>
        <p:spPr>
          <a:xfrm>
            <a:off x="9391292" y="1769165"/>
            <a:ext cx="1674340" cy="1802275"/>
          </a:xfrm>
          <a:solidFill>
            <a:srgbClr val="E44C54"/>
          </a:solidFill>
        </p:spPr>
        <p:txBody>
          <a:bodyPr/>
          <a:lstStyle/>
          <a:p>
            <a:r>
              <a:rPr lang="fr-FR" dirty="0"/>
              <a:t> </a:t>
            </a:r>
          </a:p>
        </p:txBody>
      </p:sp>
      <p:sp>
        <p:nvSpPr>
          <p:cNvPr id="12" name="Espace réservé pour une image  6">
            <a:extLst>
              <a:ext uri="{FF2B5EF4-FFF2-40B4-BE49-F238E27FC236}">
                <a16:creationId xmlns:a16="http://schemas.microsoft.com/office/drawing/2014/main" id="{7F356A4B-AEBB-B948-AD6A-769CEF6C2BA7}"/>
              </a:ext>
            </a:extLst>
          </p:cNvPr>
          <p:cNvSpPr>
            <a:spLocks noGrp="1"/>
          </p:cNvSpPr>
          <p:nvPr>
            <p:ph type="pic" sz="quarter" idx="15" hasCustomPrompt="1"/>
          </p:nvPr>
        </p:nvSpPr>
        <p:spPr>
          <a:xfrm>
            <a:off x="4245695" y="3846443"/>
            <a:ext cx="1674340" cy="1802275"/>
          </a:xfrm>
          <a:solidFill>
            <a:srgbClr val="00BCFD"/>
          </a:solidFill>
        </p:spPr>
        <p:txBody>
          <a:bodyPr/>
          <a:lstStyle/>
          <a:p>
            <a:r>
              <a:rPr lang="fr-FR" dirty="0"/>
              <a:t> </a:t>
            </a:r>
          </a:p>
        </p:txBody>
      </p:sp>
      <p:sp>
        <p:nvSpPr>
          <p:cNvPr id="13" name="Espace réservé pour une image  6">
            <a:extLst>
              <a:ext uri="{FF2B5EF4-FFF2-40B4-BE49-F238E27FC236}">
                <a16:creationId xmlns:a16="http://schemas.microsoft.com/office/drawing/2014/main" id="{BA284BDA-C69E-B74A-A78C-1C6EA40AEAD9}"/>
              </a:ext>
            </a:extLst>
          </p:cNvPr>
          <p:cNvSpPr>
            <a:spLocks noGrp="1"/>
          </p:cNvSpPr>
          <p:nvPr>
            <p:ph type="pic" sz="quarter" idx="16" hasCustomPrompt="1"/>
          </p:nvPr>
        </p:nvSpPr>
        <p:spPr>
          <a:xfrm>
            <a:off x="6104836" y="3846443"/>
            <a:ext cx="1674340" cy="1802275"/>
          </a:xfrm>
          <a:solidFill>
            <a:srgbClr val="00A3DB"/>
          </a:solidFill>
        </p:spPr>
        <p:txBody>
          <a:bodyPr/>
          <a:lstStyle/>
          <a:p>
            <a:r>
              <a:rPr lang="fr-FR" dirty="0"/>
              <a:t> </a:t>
            </a:r>
          </a:p>
        </p:txBody>
      </p:sp>
      <p:sp>
        <p:nvSpPr>
          <p:cNvPr id="14" name="Espace réservé du texte 90">
            <a:extLst>
              <a:ext uri="{FF2B5EF4-FFF2-40B4-BE49-F238E27FC236}">
                <a16:creationId xmlns:a16="http://schemas.microsoft.com/office/drawing/2014/main" id="{64BEC25D-19D3-0247-8C9A-EE76AF874A82}"/>
              </a:ext>
            </a:extLst>
          </p:cNvPr>
          <p:cNvSpPr>
            <a:spLocks noGrp="1"/>
          </p:cNvSpPr>
          <p:nvPr>
            <p:ph type="body" sz="quarter" idx="17" hasCustomPrompt="1"/>
          </p:nvPr>
        </p:nvSpPr>
        <p:spPr>
          <a:xfrm>
            <a:off x="706755" y="710624"/>
            <a:ext cx="6721150" cy="499038"/>
          </a:xfrm>
          <a:prstGeom prst="rect">
            <a:avLst/>
          </a:prstGeom>
          <a:noFill/>
        </p:spPr>
        <p:txBody>
          <a:bodyPr>
            <a:noAutofit/>
          </a:bodyPr>
          <a:lstStyle>
            <a:lvl1pPr marL="0" indent="0">
              <a:buNone/>
              <a:defRPr sz="3200" b="1" i="0">
                <a:solidFill>
                  <a:srgbClr val="838383"/>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Blocs Couleurs</a:t>
            </a:r>
          </a:p>
        </p:txBody>
      </p:sp>
      <p:pic>
        <p:nvPicPr>
          <p:cNvPr id="15" name="Image 14" descr="Une image contenant objet, horloge, dessin, lumière&#10;&#10;Description générée automatiquement">
            <a:extLst>
              <a:ext uri="{FF2B5EF4-FFF2-40B4-BE49-F238E27FC236}">
                <a16:creationId xmlns:a16="http://schemas.microsoft.com/office/drawing/2014/main" id="{978452F6-B118-49B8-BB2E-6671DBA9A909}"/>
              </a:ext>
            </a:extLst>
          </p:cNvPr>
          <p:cNvPicPr>
            <a:picLocks noChangeAspect="1"/>
          </p:cNvPicPr>
          <p:nvPr userDrawn="1"/>
        </p:nvPicPr>
        <p:blipFill>
          <a:blip r:embed="rId2"/>
          <a:stretch>
            <a:fillRect/>
          </a:stretch>
        </p:blipFill>
        <p:spPr>
          <a:xfrm>
            <a:off x="10606782" y="6120633"/>
            <a:ext cx="977695" cy="297935"/>
          </a:xfrm>
          <a:prstGeom prst="rect">
            <a:avLst/>
          </a:prstGeom>
        </p:spPr>
      </p:pic>
      <p:pic>
        <p:nvPicPr>
          <p:cNvPr id="16" name="Image 15">
            <a:extLst>
              <a:ext uri="{FF2B5EF4-FFF2-40B4-BE49-F238E27FC236}">
                <a16:creationId xmlns:a16="http://schemas.microsoft.com/office/drawing/2014/main" id="{748D300E-94DF-4D6F-A808-9932C2C23D17}"/>
              </a:ext>
            </a:extLst>
          </p:cNvPr>
          <p:cNvPicPr>
            <a:picLocks noChangeAspect="1"/>
          </p:cNvPicPr>
          <p:nvPr userDrawn="1"/>
        </p:nvPicPr>
        <p:blipFill>
          <a:blip r:embed="rId3"/>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3130412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itre_alt_5">
    <p:spTree>
      <p:nvGrpSpPr>
        <p:cNvPr id="1" name=""/>
        <p:cNvGrpSpPr/>
        <p:nvPr/>
      </p:nvGrpSpPr>
      <p:grpSpPr>
        <a:xfrm>
          <a:off x="0" y="0"/>
          <a:ext cx="0" cy="0"/>
          <a:chOff x="0" y="0"/>
          <a:chExt cx="0" cy="0"/>
        </a:xfrm>
      </p:grpSpPr>
      <p:sp>
        <p:nvSpPr>
          <p:cNvPr id="4" name="Espace réservé du texte 28">
            <a:extLst>
              <a:ext uri="{FF2B5EF4-FFF2-40B4-BE49-F238E27FC236}">
                <a16:creationId xmlns:a16="http://schemas.microsoft.com/office/drawing/2014/main" id="{A08E0D31-622A-F94E-933E-00758B5CB06D}"/>
              </a:ext>
            </a:extLst>
          </p:cNvPr>
          <p:cNvSpPr>
            <a:spLocks noGrp="1"/>
          </p:cNvSpPr>
          <p:nvPr>
            <p:ph type="body" sz="quarter" idx="14" hasCustomPrompt="1"/>
          </p:nvPr>
        </p:nvSpPr>
        <p:spPr>
          <a:xfrm>
            <a:off x="3755601" y="4750890"/>
            <a:ext cx="4679950" cy="1271588"/>
          </a:xfrm>
          <a:prstGeom prst="rect">
            <a:avLst/>
          </a:prstGeom>
        </p:spPr>
        <p:txBody>
          <a:bodyPr>
            <a:noAutofit/>
          </a:bodyPr>
          <a:lstStyle>
            <a:lvl1pPr marL="0" indent="0" algn="ctr">
              <a:lnSpc>
                <a:spcPts val="3540"/>
              </a:lnSpc>
              <a:buNone/>
              <a:defRPr sz="3600" b="1" i="0">
                <a:solidFill>
                  <a:srgbClr val="23D2B5"/>
                </a:solidFill>
                <a:latin typeface="Arial Black" panose="020B0604020202020204" pitchFamily="34" charset="0"/>
                <a:cs typeface="Arial Black" panose="020B0604020202020204" pitchFamily="34" charset="0"/>
              </a:defRPr>
            </a:lvl1pPr>
          </a:lstStyle>
          <a:p>
            <a:pPr lvl="0"/>
            <a:r>
              <a:rPr lang="fr-FR"/>
              <a:t>Titre chapitre </a:t>
            </a:r>
          </a:p>
        </p:txBody>
      </p:sp>
      <p:sp>
        <p:nvSpPr>
          <p:cNvPr id="5" name="Espace réservé du texte 97">
            <a:extLst>
              <a:ext uri="{FF2B5EF4-FFF2-40B4-BE49-F238E27FC236}">
                <a16:creationId xmlns:a16="http://schemas.microsoft.com/office/drawing/2014/main" id="{86262FDA-3900-D64B-BAB1-31769058ABDE}"/>
              </a:ext>
            </a:extLst>
          </p:cNvPr>
          <p:cNvSpPr>
            <a:spLocks noGrp="1"/>
          </p:cNvSpPr>
          <p:nvPr>
            <p:ph type="body" sz="quarter" idx="16" hasCustomPrompt="1"/>
          </p:nvPr>
        </p:nvSpPr>
        <p:spPr>
          <a:xfrm>
            <a:off x="4645978" y="2541600"/>
            <a:ext cx="2709862" cy="2330450"/>
          </a:xfrm>
          <a:prstGeom prst="rect">
            <a:avLst/>
          </a:prstGeom>
        </p:spPr>
        <p:txBody>
          <a:bodyPr>
            <a:noAutofit/>
          </a:bodyPr>
          <a:lstStyle>
            <a:lvl1pPr marL="0" indent="0" algn="ctr">
              <a:buNone/>
              <a:defRPr sz="18000" b="1" i="0">
                <a:ln>
                  <a:solidFill>
                    <a:srgbClr val="23D2B5"/>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u pied de page 1">
            <a:extLst>
              <a:ext uri="{FF2B5EF4-FFF2-40B4-BE49-F238E27FC236}">
                <a16:creationId xmlns:a16="http://schemas.microsoft.com/office/drawing/2014/main" id="{102BD852-2B1E-E246-B0A6-32B7ED93C9D6}"/>
              </a:ext>
            </a:extLst>
          </p:cNvPr>
          <p:cNvSpPr>
            <a:spLocks noGrp="1"/>
          </p:cNvSpPr>
          <p:nvPr>
            <p:ph type="ftr" sz="quarter" idx="17"/>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1062953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seul_alt5">
    <p:spTree>
      <p:nvGrpSpPr>
        <p:cNvPr id="1" name=""/>
        <p:cNvGrpSpPr/>
        <p:nvPr/>
      </p:nvGrpSpPr>
      <p:grpSpPr>
        <a:xfrm>
          <a:off x="0" y="0"/>
          <a:ext cx="0" cy="0"/>
          <a:chOff x="0" y="0"/>
          <a:chExt cx="0" cy="0"/>
        </a:xfrm>
      </p:grpSpPr>
      <p:sp>
        <p:nvSpPr>
          <p:cNvPr id="15" name="Espace réservé du numéro de diapositive 22">
            <a:extLst>
              <a:ext uri="{FF2B5EF4-FFF2-40B4-BE49-F238E27FC236}">
                <a16:creationId xmlns:a16="http://schemas.microsoft.com/office/drawing/2014/main" id="{56FC78D8-11B6-ED4C-90C2-DAC23E187E19}"/>
              </a:ext>
            </a:extLst>
          </p:cNvPr>
          <p:cNvSpPr txBox="1">
            <a:spLocks/>
          </p:cNvSpPr>
          <p:nvPr userDrawn="1"/>
        </p:nvSpPr>
        <p:spPr>
          <a:xfrm>
            <a:off x="4720281" y="6459108"/>
            <a:ext cx="2743200" cy="285932"/>
          </a:xfrm>
          <a:prstGeom prst="rect">
            <a:avLst/>
          </a:prstGeom>
        </p:spPr>
        <p:txBody>
          <a:bodyPr/>
          <a:lstStyle>
            <a:defPPr>
              <a:defRPr lang="en-US"/>
            </a:defPPr>
            <a:lvl1pPr marL="0" algn="ctr" defTabSz="457200" rtl="0" eaLnBrk="1" latinLnBrk="0" hangingPunct="1">
              <a:defRPr sz="11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Espace réservé du texte 85">
            <a:extLst>
              <a:ext uri="{FF2B5EF4-FFF2-40B4-BE49-F238E27FC236}">
                <a16:creationId xmlns:a16="http://schemas.microsoft.com/office/drawing/2014/main" id="{25D99C3F-65BA-5348-9E8F-8E6046453315}"/>
              </a:ext>
            </a:extLst>
          </p:cNvPr>
          <p:cNvSpPr>
            <a:spLocks noGrp="1"/>
          </p:cNvSpPr>
          <p:nvPr>
            <p:ph type="body" sz="quarter" idx="16" hasCustomPrompt="1"/>
          </p:nvPr>
        </p:nvSpPr>
        <p:spPr>
          <a:xfrm>
            <a:off x="293884" y="112960"/>
            <a:ext cx="5235510" cy="285933"/>
          </a:xfrm>
          <a:prstGeom prst="rect">
            <a:avLst/>
          </a:prstGeom>
        </p:spPr>
        <p:txBody>
          <a:bodyPr anchor="b">
            <a:noAutofit/>
          </a:bodyPr>
          <a:lstStyle>
            <a:lvl1pPr marL="0" indent="0" algn="l">
              <a:buNone/>
              <a:defRPr sz="1100" b="1">
                <a:solidFill>
                  <a:schemeClr val="bg1"/>
                </a:solidFill>
              </a:defRPr>
            </a:lvl1pPr>
            <a:lvl2pPr marL="457200" indent="0" algn="r">
              <a:buNone/>
              <a:defRPr sz="1100">
                <a:solidFill>
                  <a:schemeClr val="bg1"/>
                </a:solidFill>
              </a:defRPr>
            </a:lvl2pPr>
            <a:lvl3pPr marL="914400" indent="0" algn="r">
              <a:buNone/>
              <a:defRPr sz="1050">
                <a:solidFill>
                  <a:schemeClr val="bg1"/>
                </a:solidFill>
              </a:defRPr>
            </a:lvl3pPr>
            <a:lvl4pPr marL="1371600" indent="0" algn="r">
              <a:buNone/>
              <a:defRPr sz="1000">
                <a:solidFill>
                  <a:schemeClr val="bg1"/>
                </a:solidFill>
              </a:defRPr>
            </a:lvl4pPr>
            <a:lvl5pPr marL="1828800" indent="0" algn="r">
              <a:buNone/>
              <a:defRPr sz="1000">
                <a:solidFill>
                  <a:schemeClr val="bg1"/>
                </a:solidFill>
              </a:defRPr>
            </a:lvl5pPr>
          </a:lstStyle>
          <a:p>
            <a:pPr lvl="0"/>
            <a:r>
              <a:rPr lang="fr-FR"/>
              <a:t>Titre Chapitre</a:t>
            </a:r>
          </a:p>
        </p:txBody>
      </p:sp>
      <p:sp>
        <p:nvSpPr>
          <p:cNvPr id="59" name="Espace réservé du texte 90">
            <a:extLst>
              <a:ext uri="{FF2B5EF4-FFF2-40B4-BE49-F238E27FC236}">
                <a16:creationId xmlns:a16="http://schemas.microsoft.com/office/drawing/2014/main" id="{D6757DCE-8B49-8748-8802-2F1ACF1B8A14}"/>
              </a:ext>
            </a:extLst>
          </p:cNvPr>
          <p:cNvSpPr>
            <a:spLocks noGrp="1"/>
          </p:cNvSpPr>
          <p:nvPr>
            <p:ph type="body" sz="quarter" idx="14" hasCustomPrompt="1"/>
          </p:nvPr>
        </p:nvSpPr>
        <p:spPr>
          <a:xfrm>
            <a:off x="706755" y="753656"/>
            <a:ext cx="6721150" cy="499038"/>
          </a:xfrm>
          <a:prstGeom prst="rect">
            <a:avLst/>
          </a:prstGeom>
          <a:noFill/>
        </p:spPr>
        <p:txBody>
          <a:bodyPr anchor="t">
            <a:noAutofit/>
          </a:bodyPr>
          <a:lstStyle>
            <a:lvl1pPr marL="0" indent="0">
              <a:buNone/>
              <a:defRPr sz="3200" b="1" i="0">
                <a:solidFill>
                  <a:srgbClr val="23D2B5"/>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60" name="Espace réservé du texte 95">
            <a:extLst>
              <a:ext uri="{FF2B5EF4-FFF2-40B4-BE49-F238E27FC236}">
                <a16:creationId xmlns:a16="http://schemas.microsoft.com/office/drawing/2014/main" id="{BE42F4EE-6223-F94C-88CB-E66E999D7109}"/>
              </a:ext>
            </a:extLst>
          </p:cNvPr>
          <p:cNvSpPr>
            <a:spLocks noGrp="1"/>
          </p:cNvSpPr>
          <p:nvPr>
            <p:ph type="body" sz="quarter" idx="15" hasCustomPrompt="1"/>
          </p:nvPr>
        </p:nvSpPr>
        <p:spPr>
          <a:xfrm>
            <a:off x="706755" y="1180072"/>
            <a:ext cx="6721151" cy="514667"/>
          </a:xfrm>
          <a:prstGeom prst="rect">
            <a:avLst/>
          </a:prstGeom>
        </p:spPr>
        <p:txBody>
          <a:bodyPr>
            <a:normAutofit/>
          </a:bodyPr>
          <a:lstStyle>
            <a:lvl1pPr marL="0" indent="0">
              <a:buNone/>
              <a:defRPr sz="1800">
                <a:solidFill>
                  <a:srgbClr val="23D2B5"/>
                </a:solidFill>
              </a:defRPr>
            </a:lvl1pPr>
          </a:lstStyle>
          <a:p>
            <a:pPr lvl="0"/>
            <a:r>
              <a:rPr lang="fr-FR"/>
              <a:t>Sous Titre</a:t>
            </a:r>
          </a:p>
        </p:txBody>
      </p:sp>
      <p:sp>
        <p:nvSpPr>
          <p:cNvPr id="61" name="Espace réservé du texte 4">
            <a:extLst>
              <a:ext uri="{FF2B5EF4-FFF2-40B4-BE49-F238E27FC236}">
                <a16:creationId xmlns:a16="http://schemas.microsoft.com/office/drawing/2014/main" id="{A03F3E44-0402-024B-9488-DA8AAB8FE17E}"/>
              </a:ext>
            </a:extLst>
          </p:cNvPr>
          <p:cNvSpPr>
            <a:spLocks noGrp="1"/>
          </p:cNvSpPr>
          <p:nvPr>
            <p:ph type="body" sz="quarter" idx="17" hasCustomPrompt="1"/>
          </p:nvPr>
        </p:nvSpPr>
        <p:spPr>
          <a:xfrm>
            <a:off x="706438" y="1924050"/>
            <a:ext cx="10666412" cy="714375"/>
          </a:xfrm>
          <a:prstGeom prst="rect">
            <a:avLst/>
          </a:prstGeom>
        </p:spPr>
        <p:txBody>
          <a:bodyPr>
            <a:normAutofit/>
          </a:bodyPr>
          <a:lstStyle>
            <a:lvl1pPr marL="0" indent="0">
              <a:lnSpc>
                <a:spcPct val="100000"/>
              </a:lnSpc>
              <a:buNone/>
              <a:defRPr sz="1600" b="1">
                <a:solidFill>
                  <a:schemeClr val="bg1">
                    <a:lumMod val="50000"/>
                  </a:schemeClr>
                </a:solidFill>
              </a:defRPr>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66" name="Espace réservé du texte 14">
            <a:extLst>
              <a:ext uri="{FF2B5EF4-FFF2-40B4-BE49-F238E27FC236}">
                <a16:creationId xmlns:a16="http://schemas.microsoft.com/office/drawing/2014/main" id="{E4E40AEC-B06C-5A46-85CB-397ED3D2DDD0}"/>
              </a:ext>
            </a:extLst>
          </p:cNvPr>
          <p:cNvSpPr>
            <a:spLocks noGrp="1"/>
          </p:cNvSpPr>
          <p:nvPr>
            <p:ph type="body" sz="quarter" idx="18" hasCustomPrompt="1"/>
          </p:nvPr>
        </p:nvSpPr>
        <p:spPr>
          <a:xfrm>
            <a:off x="706438" y="2638425"/>
            <a:ext cx="10666412" cy="3429744"/>
          </a:xfrm>
          <a:prstGeom prst="rect">
            <a:avLst/>
          </a:prstGeom>
        </p:spPr>
        <p:txBody>
          <a:bodyPr>
            <a:noAutofit/>
          </a:bodyPr>
          <a:lstStyle>
            <a:lvl1pPr marL="228600" indent="-230400">
              <a:lnSpc>
                <a:spcPct val="100000"/>
              </a:lnSpc>
              <a:spcBef>
                <a:spcPts val="1000"/>
              </a:spcBef>
              <a:buClr>
                <a:srgbClr val="23D2B5"/>
              </a:buClr>
              <a:buSzPct val="140000"/>
              <a:buFont typeface="Police système"/>
              <a:buChar char="●"/>
              <a:defRPr sz="1500" b="0" i="0">
                <a:ln>
                  <a:noFill/>
                </a:ln>
                <a:solidFill>
                  <a:srgbClr val="23D2B5"/>
                </a:solidFill>
                <a:latin typeface="Arial" panose="020B0604020202020204" pitchFamily="34" charset="0"/>
                <a:cs typeface="Arial" panose="020B0604020202020204" pitchFamily="34" charset="0"/>
              </a:defRPr>
            </a:lvl1pPr>
            <a:lvl2pPr marL="742950" indent="-230400">
              <a:lnSpc>
                <a:spcPct val="100000"/>
              </a:lnSpc>
              <a:spcBef>
                <a:spcPts val="1000"/>
              </a:spcBef>
              <a:buClr>
                <a:srgbClr val="23D2B5"/>
              </a:buClr>
              <a:buSzPct val="140000"/>
              <a:buFont typeface="Police système"/>
              <a:buChar char="●"/>
              <a:defRPr sz="1400">
                <a:ln>
                  <a:noFill/>
                </a:ln>
                <a:solidFill>
                  <a:srgbClr val="23D2B5"/>
                </a:solidFill>
              </a:defRPr>
            </a:lvl2pPr>
            <a:lvl3pPr marL="1085850" indent="-230400">
              <a:lnSpc>
                <a:spcPct val="100000"/>
              </a:lnSpc>
              <a:spcBef>
                <a:spcPts val="1000"/>
              </a:spcBef>
              <a:buClr>
                <a:srgbClr val="23D2B5"/>
              </a:buClr>
              <a:buSzPct val="140000"/>
              <a:buFont typeface="Police système"/>
              <a:buChar char="●"/>
              <a:defRPr sz="1200">
                <a:ln>
                  <a:noFill/>
                </a:ln>
                <a:solidFill>
                  <a:srgbClr val="23D2B5"/>
                </a:solidFill>
              </a:defRPr>
            </a:lvl3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lvl="1"/>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a:p>
            <a:pPr lvl="2"/>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 name="Espace réservé du pied de page 1">
            <a:extLst>
              <a:ext uri="{FF2B5EF4-FFF2-40B4-BE49-F238E27FC236}">
                <a16:creationId xmlns:a16="http://schemas.microsoft.com/office/drawing/2014/main" id="{CC1ED759-53B3-B749-B8CD-BAF43EDDD7E1}"/>
              </a:ext>
            </a:extLst>
          </p:cNvPr>
          <p:cNvSpPr>
            <a:spLocks noGrp="1"/>
          </p:cNvSpPr>
          <p:nvPr>
            <p:ph type="ftr" sz="quarter" idx="19"/>
          </p:nvPr>
        </p:nvSpPr>
        <p:spPr/>
        <p:txBody>
          <a:bodyPr/>
          <a:lstStyle/>
          <a:p>
            <a:pPr>
              <a:defRPr/>
            </a:pPr>
            <a:r>
              <a:rPr lang="fr-FR" dirty="0">
                <a:latin typeface="Arial Black" panose="020B0A04020102020204"/>
              </a:rPr>
              <a:t>Titre Présentation</a:t>
            </a:r>
          </a:p>
        </p:txBody>
      </p:sp>
    </p:spTree>
    <p:extLst>
      <p:ext uri="{BB962C8B-B14F-4D97-AF65-F5344CB8AC3E}">
        <p14:creationId xmlns:p14="http://schemas.microsoft.com/office/powerpoint/2010/main" val="133297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CCC0F88-9A81-EB4E-BE97-15269A04E9B9}"/>
              </a:ext>
            </a:extLst>
          </p:cNvPr>
          <p:cNvSpPr/>
          <p:nvPr userDrawn="1"/>
        </p:nvSpPr>
        <p:spPr>
          <a:xfrm>
            <a:off x="0" y="1"/>
            <a:ext cx="121920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DEBA582C-9CCF-C64B-92B1-E1A4D14374A9}"/>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9" name="Image 38">
            <a:extLst>
              <a:ext uri="{FF2B5EF4-FFF2-40B4-BE49-F238E27FC236}">
                <a16:creationId xmlns:a16="http://schemas.microsoft.com/office/drawing/2014/main" id="{08EF287F-E863-9C42-BE36-0810CF78FB21}"/>
              </a:ext>
            </a:extLst>
          </p:cNvPr>
          <p:cNvPicPr>
            <a:picLocks noChangeAspect="1"/>
          </p:cNvPicPr>
          <p:nvPr userDrawn="1"/>
        </p:nvPicPr>
        <p:blipFill>
          <a:blip r:embed="rId2"/>
          <a:stretch>
            <a:fillRect/>
          </a:stretch>
        </p:blipFill>
        <p:spPr>
          <a:xfrm>
            <a:off x="5153307" y="1314713"/>
            <a:ext cx="1885385" cy="682640"/>
          </a:xfrm>
          <a:prstGeom prst="rect">
            <a:avLst/>
          </a:prstGeom>
        </p:spPr>
      </p:pic>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 6" descr="Une image contenant objet, horloge, dessin, lumière&#10;&#10;Description générée automatiquement">
            <a:extLst>
              <a:ext uri="{FF2B5EF4-FFF2-40B4-BE49-F238E27FC236}">
                <a16:creationId xmlns:a16="http://schemas.microsoft.com/office/drawing/2014/main" id="{2FCAF2F3-ED0D-41CA-9C21-FEA3480D5B84}"/>
              </a:ext>
            </a:extLst>
          </p:cNvPr>
          <p:cNvPicPr>
            <a:picLocks noChangeAspect="1"/>
          </p:cNvPicPr>
          <p:nvPr userDrawn="1"/>
        </p:nvPicPr>
        <p:blipFill>
          <a:blip r:embed="rId3"/>
          <a:stretch>
            <a:fillRect/>
          </a:stretch>
        </p:blipFill>
        <p:spPr>
          <a:xfrm>
            <a:off x="10606782" y="6120633"/>
            <a:ext cx="977695" cy="297935"/>
          </a:xfrm>
          <a:prstGeom prst="rect">
            <a:avLst/>
          </a:prstGeom>
        </p:spPr>
      </p:pic>
      <p:pic>
        <p:nvPicPr>
          <p:cNvPr id="8" name="Image 7">
            <a:extLst>
              <a:ext uri="{FF2B5EF4-FFF2-40B4-BE49-F238E27FC236}">
                <a16:creationId xmlns:a16="http://schemas.microsoft.com/office/drawing/2014/main" id="{2EDA29DE-E237-4A3F-88C6-202C7CF5899C}"/>
              </a:ext>
            </a:extLst>
          </p:cNvPr>
          <p:cNvPicPr>
            <a:picLocks noChangeAspect="1"/>
          </p:cNvPicPr>
          <p:nvPr userDrawn="1"/>
        </p:nvPicPr>
        <p:blipFill>
          <a:blip r:embed="rId4"/>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284991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EBA582C-9CCF-C64B-92B1-E1A4D14374A9}"/>
              </a:ext>
            </a:extLst>
          </p:cNvPr>
          <p:cNvSpPr/>
          <p:nvPr userDrawn="1"/>
        </p:nvSpPr>
        <p:spPr>
          <a:xfrm>
            <a:off x="395415" y="393177"/>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9" name="Image 38">
            <a:extLst>
              <a:ext uri="{FF2B5EF4-FFF2-40B4-BE49-F238E27FC236}">
                <a16:creationId xmlns:a16="http://schemas.microsoft.com/office/drawing/2014/main" id="{08EF287F-E863-9C42-BE36-0810CF78FB21}"/>
              </a:ext>
            </a:extLst>
          </p:cNvPr>
          <p:cNvPicPr>
            <a:picLocks noChangeAspect="1"/>
          </p:cNvPicPr>
          <p:nvPr userDrawn="1"/>
        </p:nvPicPr>
        <p:blipFill>
          <a:blip r:embed="rId2"/>
          <a:stretch>
            <a:fillRect/>
          </a:stretch>
        </p:blipFill>
        <p:spPr>
          <a:xfrm>
            <a:off x="5153307" y="1314713"/>
            <a:ext cx="1885385" cy="682640"/>
          </a:xfrm>
          <a:prstGeom prst="rect">
            <a:avLst/>
          </a:prstGeom>
        </p:spPr>
      </p:pic>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pied de page 3">
            <a:extLst>
              <a:ext uri="{FF2B5EF4-FFF2-40B4-BE49-F238E27FC236}">
                <a16:creationId xmlns:a16="http://schemas.microsoft.com/office/drawing/2014/main" id="{C7368A2E-FAE8-F345-A622-D70B75C69DC3}"/>
              </a:ext>
            </a:extLst>
          </p:cNvPr>
          <p:cNvSpPr>
            <a:spLocks noGrp="1"/>
          </p:cNvSpPr>
          <p:nvPr>
            <p:ph type="ftr" sz="quarter" idx="10"/>
          </p:nvPr>
        </p:nvSpPr>
        <p:spPr/>
        <p:txBody>
          <a:bodyPr/>
          <a:lstStyle/>
          <a:p>
            <a:pPr>
              <a:defRPr/>
            </a:pPr>
            <a:r>
              <a:rPr lang="fr-FR" dirty="0">
                <a:latin typeface="Arial Black" panose="020B0A04020102020204"/>
              </a:rPr>
              <a:t>Présentation Instance immobilière</a:t>
            </a:r>
          </a:p>
        </p:txBody>
      </p:sp>
      <p:pic>
        <p:nvPicPr>
          <p:cNvPr id="7" name="Image 6" descr="Une image contenant objet, horloge, dessin, lumière&#10;&#10;Description générée automatiquement">
            <a:extLst>
              <a:ext uri="{FF2B5EF4-FFF2-40B4-BE49-F238E27FC236}">
                <a16:creationId xmlns:a16="http://schemas.microsoft.com/office/drawing/2014/main" id="{CA2A2CAF-5004-49F2-82B1-327EE239FBFE}"/>
              </a:ext>
            </a:extLst>
          </p:cNvPr>
          <p:cNvPicPr>
            <a:picLocks noChangeAspect="1"/>
          </p:cNvPicPr>
          <p:nvPr userDrawn="1"/>
        </p:nvPicPr>
        <p:blipFill>
          <a:blip r:embed="rId3"/>
          <a:stretch>
            <a:fillRect/>
          </a:stretch>
        </p:blipFill>
        <p:spPr>
          <a:xfrm>
            <a:off x="10606782" y="6120633"/>
            <a:ext cx="977695" cy="297935"/>
          </a:xfrm>
          <a:prstGeom prst="rect">
            <a:avLst/>
          </a:prstGeom>
        </p:spPr>
      </p:pic>
      <p:pic>
        <p:nvPicPr>
          <p:cNvPr id="8" name="Image 7">
            <a:extLst>
              <a:ext uri="{FF2B5EF4-FFF2-40B4-BE49-F238E27FC236}">
                <a16:creationId xmlns:a16="http://schemas.microsoft.com/office/drawing/2014/main" id="{48262803-4D14-483E-9173-3D6F03EA6286}"/>
              </a:ext>
            </a:extLst>
          </p:cNvPr>
          <p:cNvPicPr>
            <a:picLocks noChangeAspect="1"/>
          </p:cNvPicPr>
          <p:nvPr userDrawn="1"/>
        </p:nvPicPr>
        <p:blipFill>
          <a:blip r:embed="rId4"/>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207642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s_textes seu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prstGeom prst="rect">
            <a:avLst/>
          </a:prstGeo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a:prstGeom prst="rect">
            <a:avLst/>
          </a:prstGeo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a:prstGeom prst="rect">
            <a:avLst/>
          </a:prstGeo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8" name="Espace réservé du texte 2">
            <a:extLst>
              <a:ext uri="{FF2B5EF4-FFF2-40B4-BE49-F238E27FC236}">
                <a16:creationId xmlns:a16="http://schemas.microsoft.com/office/drawing/2014/main" id="{C48A1921-AFA9-E04A-8FB4-130051FC5476}"/>
              </a:ext>
            </a:extLst>
          </p:cNvPr>
          <p:cNvSpPr>
            <a:spLocks noGrp="1"/>
          </p:cNvSpPr>
          <p:nvPr>
            <p:ph type="body" sz="quarter" idx="26" hasCustomPrompt="1"/>
          </p:nvPr>
        </p:nvSpPr>
        <p:spPr>
          <a:xfrm>
            <a:off x="706438" y="2650294"/>
            <a:ext cx="10666412" cy="3497081"/>
          </a:xfrm>
          <a:prstGeom prst="rect">
            <a:avLst/>
          </a:prstGeom>
        </p:spPr>
        <p:txBody>
          <a:bodyPr/>
          <a:lstStyle>
            <a:lvl1pPr marL="228600" indent="-228600">
              <a:buFontTx/>
              <a:buBlip>
                <a:blip r:embed="rId2"/>
              </a:buBlip>
              <a:defRPr/>
            </a:lvl1pPr>
            <a:lvl2pPr marL="685800" marR="0" indent="-228600" algn="l" defTabSz="914400" rtl="0" eaLnBrk="1" fontAlgn="auto" latinLnBrk="0" hangingPunct="1">
              <a:lnSpc>
                <a:spcPct val="100000"/>
              </a:lnSpc>
              <a:spcBef>
                <a:spcPts val="1000"/>
              </a:spcBef>
              <a:spcAft>
                <a:spcPts val="0"/>
              </a:spcAft>
              <a:buClrTx/>
              <a:buSzTx/>
              <a:buFontTx/>
              <a:buBlip>
                <a:blip r:embed="rId2"/>
              </a:buBlip>
              <a:tabLst/>
              <a:defRPr/>
            </a:lvl2pPr>
            <a:lvl3pPr marL="1143000" marR="0" indent="-228600" algn="l" defTabSz="914400" rtl="0" eaLnBrk="1" fontAlgn="auto" latinLnBrk="0" hangingPunct="1">
              <a:lnSpc>
                <a:spcPct val="100000"/>
              </a:lnSpc>
              <a:spcBef>
                <a:spcPts val="1000"/>
              </a:spcBef>
              <a:spcAft>
                <a:spcPts val="0"/>
              </a:spcAft>
              <a:buClrTx/>
              <a:buSzTx/>
              <a:buFontTx/>
              <a:buBlip>
                <a:blip r:embed="rId2"/>
              </a:buBlip>
              <a:tabLst/>
              <a:defRPr/>
            </a:lvl3pPr>
          </a:lstStyle>
          <a:p>
            <a:pPr marL="228600" indent="-228600">
              <a:buFontTx/>
              <a:buBlip>
                <a:blip r:embed="rId2"/>
              </a:buBlip>
            </a:pPr>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marL="685800" marR="0" lvl="1" indent="-228600" algn="l" defTabSz="914400" rtl="0" eaLnBrk="1" fontAlgn="auto" latinLnBrk="0" hangingPunct="1">
              <a:lnSpc>
                <a:spcPct val="100000"/>
              </a:lnSpc>
              <a:spcBef>
                <a:spcPts val="1000"/>
              </a:spcBef>
              <a:spcAft>
                <a:spcPts val="0"/>
              </a:spcAft>
              <a:buClrTx/>
              <a:buSzTx/>
              <a:buFontTx/>
              <a:buBlip>
                <a:blip r:embed="rId2"/>
              </a:buBlip>
              <a:tabLst/>
              <a:defRPr/>
            </a:pPr>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marL="1143000" marR="0" lvl="2" indent="-228600" algn="l" defTabSz="914400" rtl="0" eaLnBrk="1" fontAlgn="auto" latinLnBrk="0" hangingPunct="1">
              <a:lnSpc>
                <a:spcPct val="100000"/>
              </a:lnSpc>
              <a:spcBef>
                <a:spcPts val="1000"/>
              </a:spcBef>
              <a:spcAft>
                <a:spcPts val="0"/>
              </a:spcAft>
              <a:buClrTx/>
              <a:buSzTx/>
              <a:buFontTx/>
              <a:buBlip>
                <a:blip r:embed="rId2"/>
              </a:buBlip>
              <a:tabLst/>
              <a:defRPr/>
            </a:pPr>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p:txBody>
      </p:sp>
      <p:sp>
        <p:nvSpPr>
          <p:cNvPr id="2" name="Espace réservé du pied de page 1">
            <a:extLst>
              <a:ext uri="{FF2B5EF4-FFF2-40B4-BE49-F238E27FC236}">
                <a16:creationId xmlns:a16="http://schemas.microsoft.com/office/drawing/2014/main" id="{CEB120DB-57D1-2D46-A9DE-C322B2F6E4D9}"/>
              </a:ext>
            </a:extLst>
          </p:cNvPr>
          <p:cNvSpPr>
            <a:spLocks noGrp="1"/>
          </p:cNvSpPr>
          <p:nvPr>
            <p:ph type="ftr" sz="quarter" idx="27"/>
          </p:nvPr>
        </p:nvSpPr>
        <p:spPr/>
        <p:txBody>
          <a:bodyPr/>
          <a:lstStyle>
            <a:lvl1pPr>
              <a:defRPr/>
            </a:lvl1pPr>
          </a:lstStyle>
          <a:p>
            <a:pPr>
              <a:defRPr/>
            </a:pPr>
            <a:r>
              <a:rPr lang="fr-FR" dirty="0">
                <a:latin typeface="Arial Black" panose="020B0A04020102020204"/>
              </a:rPr>
              <a:t>Présentation Instance immobilière</a:t>
            </a:r>
          </a:p>
        </p:txBody>
      </p:sp>
      <p:pic>
        <p:nvPicPr>
          <p:cNvPr id="8" name="Image 7" descr="Une image contenant objet, horloge, dessin, lumière&#10;&#10;Description générée automatiquement">
            <a:extLst>
              <a:ext uri="{FF2B5EF4-FFF2-40B4-BE49-F238E27FC236}">
                <a16:creationId xmlns:a16="http://schemas.microsoft.com/office/drawing/2014/main" id="{5DA1B07D-EF0C-447F-832C-919978A3D714}"/>
              </a:ext>
            </a:extLst>
          </p:cNvPr>
          <p:cNvPicPr>
            <a:picLocks noChangeAspect="1"/>
          </p:cNvPicPr>
          <p:nvPr userDrawn="1"/>
        </p:nvPicPr>
        <p:blipFill>
          <a:blip r:embed="rId3"/>
          <a:stretch>
            <a:fillRect/>
          </a:stretch>
        </p:blipFill>
        <p:spPr>
          <a:xfrm>
            <a:off x="10606782" y="6120633"/>
            <a:ext cx="977695" cy="297935"/>
          </a:xfrm>
          <a:prstGeom prst="rect">
            <a:avLst/>
          </a:prstGeom>
        </p:spPr>
      </p:pic>
      <p:pic>
        <p:nvPicPr>
          <p:cNvPr id="9" name="Image 8">
            <a:extLst>
              <a:ext uri="{FF2B5EF4-FFF2-40B4-BE49-F238E27FC236}">
                <a16:creationId xmlns:a16="http://schemas.microsoft.com/office/drawing/2014/main" id="{0061052C-624E-4BFC-AD03-949C782C7B8A}"/>
              </a:ext>
            </a:extLst>
          </p:cNvPr>
          <p:cNvPicPr>
            <a:picLocks noChangeAspect="1"/>
          </p:cNvPicPr>
          <p:nvPr userDrawn="1"/>
        </p:nvPicPr>
        <p:blipFill>
          <a:blip r:embed="rId4"/>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281129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s_textes seul + 1 im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prstGeom prst="rect">
            <a:avLst/>
          </a:prstGeo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a:prstGeom prst="rect">
            <a:avLst/>
          </a:prstGeo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5589587" cy="714375"/>
          </a:xfrm>
          <a:prstGeom prst="rect">
            <a:avLst/>
          </a:prstGeo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534150" y="790575"/>
            <a:ext cx="4940231" cy="5238750"/>
          </a:xfrm>
          <a:prstGeom prst="rect">
            <a:avLst/>
          </a:prstGeom>
          <a:solidFill>
            <a:schemeClr val="bg1">
              <a:lumMod val="95000"/>
            </a:schemeClr>
          </a:solidFill>
        </p:spPr>
        <p:txBody>
          <a:bodyPr/>
          <a:lstStyle/>
          <a:p>
            <a:endParaRPr lang="fr-FR" dirty="0"/>
          </a:p>
        </p:txBody>
      </p:sp>
      <p:sp>
        <p:nvSpPr>
          <p:cNvPr id="16" name="Espace réservé du texte 2">
            <a:extLst>
              <a:ext uri="{FF2B5EF4-FFF2-40B4-BE49-F238E27FC236}">
                <a16:creationId xmlns:a16="http://schemas.microsoft.com/office/drawing/2014/main" id="{B8F87E2D-D92C-B74B-8F82-B2392E922B42}"/>
              </a:ext>
            </a:extLst>
          </p:cNvPr>
          <p:cNvSpPr>
            <a:spLocks noGrp="1"/>
          </p:cNvSpPr>
          <p:nvPr>
            <p:ph type="body" sz="quarter" idx="27" hasCustomPrompt="1"/>
          </p:nvPr>
        </p:nvSpPr>
        <p:spPr>
          <a:xfrm>
            <a:off x="706438" y="2703432"/>
            <a:ext cx="5589587" cy="3497081"/>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Tx/>
              <a:buBlip>
                <a:blip r:embed="rId2"/>
              </a:buBlip>
              <a:tabLst/>
              <a:defRPr sz="1500"/>
            </a:lvl1pPr>
            <a:lvl2pPr marL="685800" marR="0" indent="-228600" algn="l" defTabSz="914400" rtl="0" eaLnBrk="1" fontAlgn="auto" latinLnBrk="0" hangingPunct="1">
              <a:lnSpc>
                <a:spcPct val="100000"/>
              </a:lnSpc>
              <a:spcBef>
                <a:spcPts val="1000"/>
              </a:spcBef>
              <a:spcAft>
                <a:spcPts val="0"/>
              </a:spcAft>
              <a:buClrTx/>
              <a:buSzTx/>
              <a:buFontTx/>
              <a:buBlip>
                <a:blip r:embed="rId2"/>
              </a:buBlip>
              <a:tabLst/>
              <a:defRPr sz="1300"/>
            </a:lvl2pPr>
            <a:lvl3pPr marL="1143000" marR="0" indent="-228600" algn="l" defTabSz="914400" rtl="0" eaLnBrk="1" fontAlgn="auto" latinLnBrk="0" hangingPunct="1">
              <a:lnSpc>
                <a:spcPct val="100000"/>
              </a:lnSpc>
              <a:spcBef>
                <a:spcPts val="1000"/>
              </a:spcBef>
              <a:spcAft>
                <a:spcPts val="0"/>
              </a:spcAft>
              <a:buClrTx/>
              <a:buSzTx/>
              <a:buFontTx/>
              <a:buBlip>
                <a:blip r:embed="rId2"/>
              </a:buBlip>
              <a:tabLst/>
              <a:defRPr/>
            </a:lvl3pPr>
          </a:lstStyle>
          <a:p>
            <a:pPr marL="228600" marR="0" lvl="0"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1 :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2 :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3 :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 name="Espace réservé du pied de page 1">
            <a:extLst>
              <a:ext uri="{FF2B5EF4-FFF2-40B4-BE49-F238E27FC236}">
                <a16:creationId xmlns:a16="http://schemas.microsoft.com/office/drawing/2014/main" id="{213714ED-F52B-8B42-970B-F67362FA1CB4}"/>
              </a:ext>
            </a:extLst>
          </p:cNvPr>
          <p:cNvSpPr>
            <a:spLocks noGrp="1"/>
          </p:cNvSpPr>
          <p:nvPr>
            <p:ph type="ftr" sz="quarter" idx="28"/>
          </p:nvPr>
        </p:nvSpPr>
        <p:spPr/>
        <p:txBody>
          <a:bodyPr/>
          <a:lstStyle/>
          <a:p>
            <a:pPr>
              <a:defRPr/>
            </a:pPr>
            <a:r>
              <a:rPr lang="fr-FR" dirty="0">
                <a:latin typeface="Arial Black" panose="020B0A04020102020204"/>
              </a:rPr>
              <a:t>Présentation Instance immobilière</a:t>
            </a:r>
          </a:p>
        </p:txBody>
      </p:sp>
      <p:pic>
        <p:nvPicPr>
          <p:cNvPr id="9" name="Image 8" descr="Une image contenant objet, horloge, dessin, lumière&#10;&#10;Description générée automatiquement">
            <a:extLst>
              <a:ext uri="{FF2B5EF4-FFF2-40B4-BE49-F238E27FC236}">
                <a16:creationId xmlns:a16="http://schemas.microsoft.com/office/drawing/2014/main" id="{4984594B-278F-4766-A96F-C4C881112E28}"/>
              </a:ext>
            </a:extLst>
          </p:cNvPr>
          <p:cNvPicPr>
            <a:picLocks noChangeAspect="1"/>
          </p:cNvPicPr>
          <p:nvPr userDrawn="1"/>
        </p:nvPicPr>
        <p:blipFill>
          <a:blip r:embed="rId3"/>
          <a:stretch>
            <a:fillRect/>
          </a:stretch>
        </p:blipFill>
        <p:spPr>
          <a:xfrm>
            <a:off x="10606782" y="6120633"/>
            <a:ext cx="977695" cy="297935"/>
          </a:xfrm>
          <a:prstGeom prst="rect">
            <a:avLst/>
          </a:prstGeom>
        </p:spPr>
      </p:pic>
      <p:pic>
        <p:nvPicPr>
          <p:cNvPr id="10" name="Image 9">
            <a:extLst>
              <a:ext uri="{FF2B5EF4-FFF2-40B4-BE49-F238E27FC236}">
                <a16:creationId xmlns:a16="http://schemas.microsoft.com/office/drawing/2014/main" id="{6E4AEA41-13D3-46B6-8CED-089691607BD3}"/>
              </a:ext>
            </a:extLst>
          </p:cNvPr>
          <p:cNvPicPr>
            <a:picLocks noChangeAspect="1"/>
          </p:cNvPicPr>
          <p:nvPr userDrawn="1"/>
        </p:nvPicPr>
        <p:blipFill>
          <a:blip r:embed="rId4"/>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107782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s_textes seul + 2 im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prstGeom prst="rect">
            <a:avLst/>
          </a:prstGeo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a:prstGeom prst="rect">
            <a:avLst/>
          </a:prstGeo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a:prstGeom prst="rect">
            <a:avLst/>
          </a:prstGeo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3305192"/>
          </a:xfrm>
          <a:prstGeom prst="rect">
            <a:avLst/>
          </a:prstGeo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Tx/>
              <a:buBlip>
                <a:blip r:embed="rId2"/>
              </a:buBlip>
              <a:tabLst/>
              <a:defRPr sz="1500" b="0" i="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00000"/>
              </a:lnSpc>
              <a:spcBef>
                <a:spcPts val="1000"/>
              </a:spcBef>
              <a:spcAft>
                <a:spcPts val="0"/>
              </a:spcAft>
              <a:buClrTx/>
              <a:buSzTx/>
              <a:buFontTx/>
              <a:buBlip>
                <a:blip r:embed="rId2"/>
              </a:buBlip>
              <a:tabLst/>
              <a:defRPr/>
            </a:lvl2pPr>
            <a:lvl3pPr marL="1143000" marR="0" indent="-228600" algn="l" defTabSz="914400" rtl="0" eaLnBrk="1" fontAlgn="auto" latinLnBrk="0" hangingPunct="1">
              <a:lnSpc>
                <a:spcPct val="100000"/>
              </a:lnSpc>
              <a:spcBef>
                <a:spcPts val="1000"/>
              </a:spcBef>
              <a:spcAft>
                <a:spcPts val="0"/>
              </a:spcAft>
              <a:buClrTx/>
              <a:buSzTx/>
              <a:buFontTx/>
              <a:buBlip>
                <a:blip r:embed="rId2"/>
              </a:buBlip>
              <a:tabLst/>
              <a:defRPr/>
            </a:lvl3pPr>
          </a:lstStyle>
          <a:p>
            <a:pPr marL="228600" marR="0" lvl="0"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1 :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2 :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3 :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041226" y="790575"/>
            <a:ext cx="3940849" cy="5238750"/>
          </a:xfrm>
          <a:prstGeom prst="rect">
            <a:avLst/>
          </a:prstGeom>
          <a:solidFill>
            <a:schemeClr val="bg1">
              <a:lumMod val="95000"/>
            </a:schemeClr>
          </a:solidFill>
        </p:spPr>
        <p:txBody>
          <a:bodyPr/>
          <a:lstStyle/>
          <a:p>
            <a:endParaRPr lang="fr-FR" dirty="0"/>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9131903" y="390939"/>
            <a:ext cx="2660561" cy="6067170"/>
          </a:xfrm>
          <a:prstGeom prst="rect">
            <a:avLst/>
          </a:prstGeom>
          <a:solidFill>
            <a:schemeClr val="bg1">
              <a:lumMod val="95000"/>
            </a:schemeClr>
          </a:solidFill>
        </p:spPr>
        <p:txBody>
          <a:bodyPr/>
          <a:lstStyle/>
          <a:p>
            <a:endParaRPr lang="fr-FR" dirty="0"/>
          </a:p>
        </p:txBody>
      </p:sp>
      <p:sp>
        <p:nvSpPr>
          <p:cNvPr id="2" name="Espace réservé du pied de page 1">
            <a:extLst>
              <a:ext uri="{FF2B5EF4-FFF2-40B4-BE49-F238E27FC236}">
                <a16:creationId xmlns:a16="http://schemas.microsoft.com/office/drawing/2014/main" id="{46B52236-7F29-7548-8B07-91F585FE3A4C}"/>
              </a:ext>
            </a:extLst>
          </p:cNvPr>
          <p:cNvSpPr>
            <a:spLocks noGrp="1"/>
          </p:cNvSpPr>
          <p:nvPr>
            <p:ph type="ftr" sz="quarter" idx="28"/>
          </p:nvPr>
        </p:nvSpPr>
        <p:spPr/>
        <p:txBody>
          <a:bodyPr/>
          <a:lstStyle/>
          <a:p>
            <a:pPr>
              <a:defRPr/>
            </a:pPr>
            <a:r>
              <a:rPr lang="fr-FR" dirty="0">
                <a:latin typeface="Arial Black" panose="020B0A04020102020204"/>
              </a:rPr>
              <a:t>Présentation Instance immobilière</a:t>
            </a:r>
          </a:p>
        </p:txBody>
      </p:sp>
      <p:pic>
        <p:nvPicPr>
          <p:cNvPr id="16" name="Image 15" descr="Une image contenant objet, horloge, dessin, lumière&#10;&#10;Description générée automatiquement">
            <a:extLst>
              <a:ext uri="{FF2B5EF4-FFF2-40B4-BE49-F238E27FC236}">
                <a16:creationId xmlns:a16="http://schemas.microsoft.com/office/drawing/2014/main" id="{EDCADC56-EF0F-463E-8901-1D4D41AC1123}"/>
              </a:ext>
            </a:extLst>
          </p:cNvPr>
          <p:cNvPicPr>
            <a:picLocks noChangeAspect="1"/>
          </p:cNvPicPr>
          <p:nvPr userDrawn="1"/>
        </p:nvPicPr>
        <p:blipFill>
          <a:blip r:embed="rId3"/>
          <a:stretch>
            <a:fillRect/>
          </a:stretch>
        </p:blipFill>
        <p:spPr>
          <a:xfrm>
            <a:off x="10606782" y="6120633"/>
            <a:ext cx="977695" cy="297935"/>
          </a:xfrm>
          <a:prstGeom prst="rect">
            <a:avLst/>
          </a:prstGeom>
        </p:spPr>
      </p:pic>
      <p:pic>
        <p:nvPicPr>
          <p:cNvPr id="17" name="Image 16">
            <a:extLst>
              <a:ext uri="{FF2B5EF4-FFF2-40B4-BE49-F238E27FC236}">
                <a16:creationId xmlns:a16="http://schemas.microsoft.com/office/drawing/2014/main" id="{F7464D58-107F-4C66-A932-BD9D5BC97EE8}"/>
              </a:ext>
            </a:extLst>
          </p:cNvPr>
          <p:cNvPicPr>
            <a:picLocks noChangeAspect="1"/>
          </p:cNvPicPr>
          <p:nvPr userDrawn="1"/>
        </p:nvPicPr>
        <p:blipFill>
          <a:blip r:embed="rId4"/>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353720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s_textes seul + 2 img 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prstGeom prst="rect">
            <a:avLst/>
          </a:prstGeo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a:prstGeom prst="rect">
            <a:avLst/>
          </a:prstGeo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a:prstGeom prst="rect">
            <a:avLst/>
          </a:prstGeo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3375601"/>
          </a:xfrm>
          <a:prstGeom prst="rect">
            <a:avLst/>
          </a:prstGeo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Tx/>
              <a:buBlip>
                <a:blip r:embed="rId2"/>
              </a:buBlip>
              <a:tabLst/>
              <a:defRPr sz="1500" b="0" i="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00000"/>
              </a:lnSpc>
              <a:spcBef>
                <a:spcPts val="1000"/>
              </a:spcBef>
              <a:spcAft>
                <a:spcPts val="0"/>
              </a:spcAft>
              <a:buClrTx/>
              <a:buSzTx/>
              <a:buFontTx/>
              <a:buBlip>
                <a:blip r:embed="rId2"/>
              </a:buBlip>
              <a:tabLst/>
              <a:defRPr/>
            </a:lvl2pPr>
            <a:lvl3pPr marL="1143000" marR="0" indent="-228600" algn="l" defTabSz="914400" rtl="0" eaLnBrk="1" fontAlgn="auto" latinLnBrk="0" hangingPunct="1">
              <a:lnSpc>
                <a:spcPct val="100000"/>
              </a:lnSpc>
              <a:spcBef>
                <a:spcPts val="1000"/>
              </a:spcBef>
              <a:spcAft>
                <a:spcPts val="0"/>
              </a:spcAft>
              <a:buClrTx/>
              <a:buSzTx/>
              <a:buFontTx/>
              <a:buBlip>
                <a:blip r:embed="rId2"/>
              </a:buBlip>
              <a:tabLst/>
              <a:defRPr/>
            </a:lvl3pPr>
          </a:lstStyle>
          <a:p>
            <a:pPr marL="228600" marR="0" lvl="0"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1 :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6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6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2 :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4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100000"/>
              </a:lnSpc>
              <a:spcBef>
                <a:spcPts val="1000"/>
              </a:spcBef>
              <a:spcAft>
                <a:spcPts val="0"/>
              </a:spcAft>
              <a:buClrTx/>
              <a:buSzTx/>
              <a:buFontTx/>
              <a:buBlip>
                <a:blip r:embed="rId2"/>
              </a:buBlip>
              <a:tabLst/>
              <a:defRPr/>
            </a:pP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3 :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2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159288" y="1442197"/>
            <a:ext cx="6325956" cy="2265938"/>
          </a:xfrm>
          <a:prstGeom prst="rect">
            <a:avLst/>
          </a:prstGeom>
          <a:solidFill>
            <a:schemeClr val="bg1">
              <a:lumMod val="95000"/>
            </a:schemeClr>
          </a:solidFill>
        </p:spPr>
        <p:txBody>
          <a:bodyPr/>
          <a:lstStyle/>
          <a:p>
            <a:endParaRPr lang="fr-FR" dirty="0"/>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5159289" y="3818231"/>
            <a:ext cx="6326272" cy="2281503"/>
          </a:xfrm>
          <a:prstGeom prst="rect">
            <a:avLst/>
          </a:prstGeom>
          <a:solidFill>
            <a:schemeClr val="bg1">
              <a:lumMod val="95000"/>
            </a:schemeClr>
          </a:solidFill>
        </p:spPr>
        <p:txBody>
          <a:bodyPr/>
          <a:lstStyle/>
          <a:p>
            <a:endParaRPr lang="fr-FR" dirty="0"/>
          </a:p>
        </p:txBody>
      </p:sp>
      <p:sp>
        <p:nvSpPr>
          <p:cNvPr id="2" name="Espace réservé du pied de page 1">
            <a:extLst>
              <a:ext uri="{FF2B5EF4-FFF2-40B4-BE49-F238E27FC236}">
                <a16:creationId xmlns:a16="http://schemas.microsoft.com/office/drawing/2014/main" id="{4B3B7627-807C-DE4C-BFC2-26B58F8EB461}"/>
              </a:ext>
            </a:extLst>
          </p:cNvPr>
          <p:cNvSpPr>
            <a:spLocks noGrp="1"/>
          </p:cNvSpPr>
          <p:nvPr>
            <p:ph type="ftr" sz="quarter" idx="28"/>
          </p:nvPr>
        </p:nvSpPr>
        <p:spPr/>
        <p:txBody>
          <a:bodyPr/>
          <a:lstStyle/>
          <a:p>
            <a:pPr>
              <a:defRPr/>
            </a:pPr>
            <a:r>
              <a:rPr lang="fr-FR" dirty="0">
                <a:latin typeface="Arial Black" panose="020B0A04020102020204"/>
              </a:rPr>
              <a:t>Présentation Instance immobilière</a:t>
            </a:r>
          </a:p>
        </p:txBody>
      </p:sp>
      <p:pic>
        <p:nvPicPr>
          <p:cNvPr id="16" name="Image 15" descr="Une image contenant objet, horloge, dessin, lumière&#10;&#10;Description générée automatiquement">
            <a:extLst>
              <a:ext uri="{FF2B5EF4-FFF2-40B4-BE49-F238E27FC236}">
                <a16:creationId xmlns:a16="http://schemas.microsoft.com/office/drawing/2014/main" id="{C67B536B-DE21-467C-BE41-F9F02DE17ECD}"/>
              </a:ext>
            </a:extLst>
          </p:cNvPr>
          <p:cNvPicPr>
            <a:picLocks noChangeAspect="1"/>
          </p:cNvPicPr>
          <p:nvPr userDrawn="1"/>
        </p:nvPicPr>
        <p:blipFill>
          <a:blip r:embed="rId3"/>
          <a:stretch>
            <a:fillRect/>
          </a:stretch>
        </p:blipFill>
        <p:spPr>
          <a:xfrm>
            <a:off x="10606782" y="6120633"/>
            <a:ext cx="977695" cy="297935"/>
          </a:xfrm>
          <a:prstGeom prst="rect">
            <a:avLst/>
          </a:prstGeom>
        </p:spPr>
      </p:pic>
      <p:pic>
        <p:nvPicPr>
          <p:cNvPr id="17" name="Image 16">
            <a:extLst>
              <a:ext uri="{FF2B5EF4-FFF2-40B4-BE49-F238E27FC236}">
                <a16:creationId xmlns:a16="http://schemas.microsoft.com/office/drawing/2014/main" id="{D77FB3E3-F5A8-4533-9FB9-B2B0EDC4C2E4}"/>
              </a:ext>
            </a:extLst>
          </p:cNvPr>
          <p:cNvPicPr>
            <a:picLocks noChangeAspect="1"/>
          </p:cNvPicPr>
          <p:nvPr userDrawn="1"/>
        </p:nvPicPr>
        <p:blipFill>
          <a:blip r:embed="rId4"/>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510385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20.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21.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10" name="Espace réservé du texte 2">
            <a:extLst>
              <a:ext uri="{FF2B5EF4-FFF2-40B4-BE49-F238E27FC236}">
                <a16:creationId xmlns:a16="http://schemas.microsoft.com/office/drawing/2014/main" id="{E4C00B1D-AC88-CF43-A71E-57F44F961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indent="-228600">
              <a:buFontTx/>
              <a:buBlip>
                <a:blip r:embed="rId6"/>
              </a:buBlip>
            </a:pPr>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marL="685800" marR="0" lvl="1" indent="-228600" algn="l" defTabSz="914400" rtl="0" eaLnBrk="1" fontAlgn="auto" latinLnBrk="0" hangingPunct="1">
              <a:lnSpc>
                <a:spcPct val="100000"/>
              </a:lnSpc>
              <a:spcBef>
                <a:spcPts val="1000"/>
              </a:spcBef>
              <a:spcAft>
                <a:spcPts val="0"/>
              </a:spcAft>
              <a:buClrTx/>
              <a:buSzTx/>
              <a:buFontTx/>
              <a:buBlip>
                <a:blip r:embed="rId6"/>
              </a:buBlip>
              <a:tabLst/>
              <a:defRPr/>
            </a:pPr>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marL="1143000" marR="0" lvl="2" indent="-228600" algn="l" defTabSz="914400" rtl="0" eaLnBrk="1" fontAlgn="auto" latinLnBrk="0" hangingPunct="1">
              <a:lnSpc>
                <a:spcPct val="100000"/>
              </a:lnSpc>
              <a:spcBef>
                <a:spcPts val="1000"/>
              </a:spcBef>
              <a:spcAft>
                <a:spcPts val="0"/>
              </a:spcAft>
              <a:buClrTx/>
              <a:buSzTx/>
              <a:buFontTx/>
              <a:buBlip>
                <a:blip r:embed="rId6"/>
              </a:buBlip>
              <a:tabLst/>
              <a:defRPr/>
            </a:pPr>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p:txBody>
      </p:sp>
      <p:sp>
        <p:nvSpPr>
          <p:cNvPr id="8" name="Date Placeholder 3">
            <a:extLst>
              <a:ext uri="{FF2B5EF4-FFF2-40B4-BE49-F238E27FC236}">
                <a16:creationId xmlns:a16="http://schemas.microsoft.com/office/drawing/2014/main" id="{285FD2EF-F6BD-8548-99DF-19FADA48AD64}"/>
              </a:ext>
            </a:extLst>
          </p:cNvPr>
          <p:cNvSpPr>
            <a:spLocks noGrp="1"/>
          </p:cNvSpPr>
          <p:nvPr>
            <p:ph type="dt" sz="half" idx="2"/>
          </p:nvPr>
        </p:nvSpPr>
        <p:spPr>
          <a:xfrm>
            <a:off x="8875839" y="6464216"/>
            <a:ext cx="3006725" cy="282955"/>
          </a:xfrm>
          <a:prstGeom prst="rect">
            <a:avLst/>
          </a:prstGeom>
        </p:spPr>
        <p:txBody>
          <a:bodyPr vert="horz" lIns="91440" tIns="45720" rIns="91440" bIns="45720" rtlCol="0" anchor="ctr"/>
          <a:lstStyle>
            <a:lvl1pPr algn="r">
              <a:defRPr sz="1000" b="1">
                <a:solidFill>
                  <a:srgbClr val="00BCFD"/>
                </a:solidFill>
              </a:defRPr>
            </a:lvl1pPr>
          </a:lstStyle>
          <a:p>
            <a:fld id="{015E9801-F865-D441-884B-968910FA15F2}" type="datetime4">
              <a:rPr lang="fr-FR" smtClean="0"/>
              <a:t>18 janvier 2022</a:t>
            </a:fld>
            <a:endParaRPr lang="fr-FR" dirty="0"/>
          </a:p>
        </p:txBody>
      </p:sp>
    </p:spTree>
    <p:extLst>
      <p:ext uri="{BB962C8B-B14F-4D97-AF65-F5344CB8AC3E}">
        <p14:creationId xmlns:p14="http://schemas.microsoft.com/office/powerpoint/2010/main" val="29903780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18" r:id="rId3"/>
    <p:sldLayoutId id="2147483717" r:id="rId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Tx/>
        <a:buNone/>
        <a:tabLst/>
        <a:defRPr sz="1600" b="0" i="0" kern="1200" baseline="0">
          <a:solidFill>
            <a:schemeClr val="bg1">
              <a:lumMod val="50000"/>
            </a:schemeClr>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070DC6-64E5-0540-8426-189D6A6C47FB}"/>
              </a:ext>
            </a:extLst>
          </p:cNvPr>
          <p:cNvSpPr/>
          <p:nvPr userDrawn="1"/>
        </p:nvSpPr>
        <p:spPr>
          <a:xfrm>
            <a:off x="-4120" y="0"/>
            <a:ext cx="12196120" cy="6858000"/>
          </a:xfrm>
          <a:prstGeom prst="rect">
            <a:avLst/>
          </a:prstGeom>
          <a:solidFill>
            <a:srgbClr val="E44C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EE2A053A-DEA6-D144-A562-782C8B182979}"/>
              </a:ext>
            </a:extLst>
          </p:cNvPr>
          <p:cNvSpPr/>
          <p:nvPr userDrawn="1"/>
        </p:nvSpPr>
        <p:spPr>
          <a:xfrm>
            <a:off x="395415" y="395415"/>
            <a:ext cx="11397049" cy="6071646"/>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5" name="Espace réservé du texte 85">
            <a:extLst>
              <a:ext uri="{FF2B5EF4-FFF2-40B4-BE49-F238E27FC236}">
                <a16:creationId xmlns:a16="http://schemas.microsoft.com/office/drawing/2014/main" id="{3F429806-8DDA-C241-85DE-286371C95326}"/>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chemeClr val="bg1"/>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Nom du Service</a:t>
            </a:r>
          </a:p>
        </p:txBody>
      </p:sp>
      <p:sp>
        <p:nvSpPr>
          <p:cNvPr id="27" name="Date Placeholder 3">
            <a:extLst>
              <a:ext uri="{FF2B5EF4-FFF2-40B4-BE49-F238E27FC236}">
                <a16:creationId xmlns:a16="http://schemas.microsoft.com/office/drawing/2014/main" id="{0A71725F-30B8-304B-8C10-9D1B279EF463}"/>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0BFA75-D341-D944-B5F2-7780878B2712}" type="datetime4">
              <a:rPr lang="fr-FR" smtClean="0">
                <a:solidFill>
                  <a:srgbClr val="FFFFFF"/>
                </a:solidFill>
                <a:latin typeface="Arial" panose="020B0604020202020204"/>
              </a:rPr>
              <a:pPr/>
              <a:t>18 janvier 2022</a:t>
            </a:fld>
            <a:endParaRPr lang="fr-FR" dirty="0">
              <a:solidFill>
                <a:srgbClr val="FFFFFF"/>
              </a:solidFill>
              <a:latin typeface="Arial" panose="020B0604020202020204"/>
            </a:endParaRPr>
          </a:p>
        </p:txBody>
      </p:sp>
      <p:sp>
        <p:nvSpPr>
          <p:cNvPr id="7" name="Espace réservé du pied de page 2">
            <a:extLst>
              <a:ext uri="{FF2B5EF4-FFF2-40B4-BE49-F238E27FC236}">
                <a16:creationId xmlns:a16="http://schemas.microsoft.com/office/drawing/2014/main" id="{D3907767-89BB-174B-A9E6-57E85DEED3E3}"/>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chemeClr val="bg1"/>
                </a:solidFill>
                <a:effectLst/>
                <a:uLnTx/>
                <a:uFillTx/>
              </a:defRPr>
            </a:lvl1pPr>
          </a:lstStyle>
          <a:p>
            <a:pPr>
              <a:defRPr/>
            </a:pPr>
            <a:r>
              <a:rPr lang="fr-FR" dirty="0">
                <a:latin typeface="Arial Black" panose="020B0A04020102020204"/>
              </a:rPr>
              <a:t>Titre Présentation</a:t>
            </a:r>
          </a:p>
        </p:txBody>
      </p:sp>
      <p:pic>
        <p:nvPicPr>
          <p:cNvPr id="8" name="Image 7" descr="Une image contenant objet, horloge, dessin, lumière&#10;&#10;Description générée automatiquement">
            <a:extLst>
              <a:ext uri="{FF2B5EF4-FFF2-40B4-BE49-F238E27FC236}">
                <a16:creationId xmlns:a16="http://schemas.microsoft.com/office/drawing/2014/main" id="{8DB3C535-5C88-45A2-A7F0-685B593C092A}"/>
              </a:ext>
            </a:extLst>
          </p:cNvPr>
          <p:cNvPicPr>
            <a:picLocks noChangeAspect="1"/>
          </p:cNvPicPr>
          <p:nvPr userDrawn="1"/>
        </p:nvPicPr>
        <p:blipFill>
          <a:blip r:embed="rId4"/>
          <a:stretch>
            <a:fillRect/>
          </a:stretch>
        </p:blipFill>
        <p:spPr>
          <a:xfrm>
            <a:off x="10606782" y="6120633"/>
            <a:ext cx="977695" cy="297935"/>
          </a:xfrm>
          <a:prstGeom prst="rect">
            <a:avLst/>
          </a:prstGeom>
        </p:spPr>
      </p:pic>
      <p:pic>
        <p:nvPicPr>
          <p:cNvPr id="9" name="Image 8">
            <a:extLst>
              <a:ext uri="{FF2B5EF4-FFF2-40B4-BE49-F238E27FC236}">
                <a16:creationId xmlns:a16="http://schemas.microsoft.com/office/drawing/2014/main" id="{D2B9C8EE-3763-4851-A51E-F97D4FBBD8F0}"/>
              </a:ext>
            </a:extLst>
          </p:cNvPr>
          <p:cNvPicPr>
            <a:picLocks noChangeAspect="1"/>
          </p:cNvPicPr>
          <p:nvPr userDrawn="1"/>
        </p:nvPicPr>
        <p:blipFill>
          <a:blip r:embed="rId5"/>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151117543"/>
      </p:ext>
    </p:extLst>
  </p:cSld>
  <p:clrMap bg1="lt1" tx1="dk1" bg2="lt2" tx2="dk2" accent1="accent1" accent2="accent2" accent3="accent3" accent4="accent4" accent5="accent5" accent6="accent6" hlink="hlink" folHlink="folHlink"/>
  <p:sldLayoutIdLst>
    <p:sldLayoutId id="2147483759" r:id="rId1"/>
    <p:sldLayoutId id="2147483760"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070DC6-64E5-0540-8426-189D6A6C47FB}"/>
              </a:ext>
            </a:extLst>
          </p:cNvPr>
          <p:cNvSpPr/>
          <p:nvPr userDrawn="1"/>
        </p:nvSpPr>
        <p:spPr>
          <a:xfrm>
            <a:off x="-4120" y="0"/>
            <a:ext cx="12196120" cy="6858000"/>
          </a:xfrm>
          <a:prstGeom prst="rect">
            <a:avLst/>
          </a:prstGeom>
          <a:solidFill>
            <a:srgbClr val="F58A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EE2A053A-DEA6-D144-A562-782C8B182979}"/>
              </a:ext>
            </a:extLst>
          </p:cNvPr>
          <p:cNvSpPr/>
          <p:nvPr userDrawn="1"/>
        </p:nvSpPr>
        <p:spPr>
          <a:xfrm>
            <a:off x="395415" y="395415"/>
            <a:ext cx="11397049" cy="6071646"/>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5" name="Espace réservé du texte 85">
            <a:extLst>
              <a:ext uri="{FF2B5EF4-FFF2-40B4-BE49-F238E27FC236}">
                <a16:creationId xmlns:a16="http://schemas.microsoft.com/office/drawing/2014/main" id="{3F429806-8DDA-C241-85DE-286371C95326}"/>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chemeClr val="bg1"/>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Nom du Service</a:t>
            </a:r>
          </a:p>
        </p:txBody>
      </p:sp>
      <p:sp>
        <p:nvSpPr>
          <p:cNvPr id="27" name="Date Placeholder 3">
            <a:extLst>
              <a:ext uri="{FF2B5EF4-FFF2-40B4-BE49-F238E27FC236}">
                <a16:creationId xmlns:a16="http://schemas.microsoft.com/office/drawing/2014/main" id="{0A71725F-30B8-304B-8C10-9D1B279EF463}"/>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0BFA75-D341-D944-B5F2-7780878B2712}" type="datetime4">
              <a:rPr lang="fr-FR" smtClean="0">
                <a:solidFill>
                  <a:srgbClr val="FFFFFF"/>
                </a:solidFill>
                <a:latin typeface="Arial" panose="020B0604020202020204"/>
              </a:rPr>
              <a:pPr/>
              <a:t>18 janvier 2022</a:t>
            </a:fld>
            <a:endParaRPr lang="fr-FR" dirty="0">
              <a:solidFill>
                <a:srgbClr val="FFFFFF"/>
              </a:solidFill>
              <a:latin typeface="Arial" panose="020B0604020202020204"/>
            </a:endParaRPr>
          </a:p>
        </p:txBody>
      </p:sp>
      <p:sp>
        <p:nvSpPr>
          <p:cNvPr id="7" name="Espace réservé du pied de page 2">
            <a:extLst>
              <a:ext uri="{FF2B5EF4-FFF2-40B4-BE49-F238E27FC236}">
                <a16:creationId xmlns:a16="http://schemas.microsoft.com/office/drawing/2014/main" id="{285130E5-883A-084B-9272-20F017EB5D68}"/>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chemeClr val="bg1"/>
                </a:solidFill>
                <a:effectLst/>
                <a:uLnTx/>
                <a:uFillTx/>
              </a:defRPr>
            </a:lvl1pPr>
          </a:lstStyle>
          <a:p>
            <a:pPr>
              <a:defRPr/>
            </a:pPr>
            <a:r>
              <a:rPr lang="fr-FR" dirty="0">
                <a:latin typeface="Arial Black" panose="020B0A04020102020204"/>
              </a:rPr>
              <a:t>Titre Présentation</a:t>
            </a:r>
          </a:p>
        </p:txBody>
      </p:sp>
      <p:pic>
        <p:nvPicPr>
          <p:cNvPr id="8" name="Image 7" descr="Une image contenant objet, horloge, dessin, lumière&#10;&#10;Description générée automatiquement">
            <a:extLst>
              <a:ext uri="{FF2B5EF4-FFF2-40B4-BE49-F238E27FC236}">
                <a16:creationId xmlns:a16="http://schemas.microsoft.com/office/drawing/2014/main" id="{FB181965-95EC-4E4F-8F29-3A3F9624F158}"/>
              </a:ext>
            </a:extLst>
          </p:cNvPr>
          <p:cNvPicPr>
            <a:picLocks noChangeAspect="1"/>
          </p:cNvPicPr>
          <p:nvPr userDrawn="1"/>
        </p:nvPicPr>
        <p:blipFill>
          <a:blip r:embed="rId4"/>
          <a:stretch>
            <a:fillRect/>
          </a:stretch>
        </p:blipFill>
        <p:spPr>
          <a:xfrm>
            <a:off x="10606782" y="6120633"/>
            <a:ext cx="977695" cy="297935"/>
          </a:xfrm>
          <a:prstGeom prst="rect">
            <a:avLst/>
          </a:prstGeom>
        </p:spPr>
      </p:pic>
      <p:pic>
        <p:nvPicPr>
          <p:cNvPr id="9" name="Image 8">
            <a:extLst>
              <a:ext uri="{FF2B5EF4-FFF2-40B4-BE49-F238E27FC236}">
                <a16:creationId xmlns:a16="http://schemas.microsoft.com/office/drawing/2014/main" id="{4CD6386F-0E48-42A3-82A8-3F40DB816C4D}"/>
              </a:ext>
            </a:extLst>
          </p:cNvPr>
          <p:cNvPicPr>
            <a:picLocks noChangeAspect="1"/>
          </p:cNvPicPr>
          <p:nvPr userDrawn="1"/>
        </p:nvPicPr>
        <p:blipFill>
          <a:blip r:embed="rId5"/>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1535025104"/>
      </p:ext>
    </p:extLst>
  </p:cSld>
  <p:clrMap bg1="lt1" tx1="dk1" bg2="lt2" tx2="dk2" accent1="accent1" accent2="accent2" accent3="accent3" accent4="accent4" accent5="accent5" accent6="accent6" hlink="hlink" folHlink="folHlink"/>
  <p:sldLayoutIdLst>
    <p:sldLayoutId id="2147483764" r:id="rId1"/>
    <p:sldLayoutId id="2147483765"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070DC6-64E5-0540-8426-189D6A6C47FB}"/>
              </a:ext>
            </a:extLst>
          </p:cNvPr>
          <p:cNvSpPr/>
          <p:nvPr userDrawn="1"/>
        </p:nvSpPr>
        <p:spPr>
          <a:xfrm>
            <a:off x="-4120" y="0"/>
            <a:ext cx="12196120" cy="6858000"/>
          </a:xfrm>
          <a:prstGeom prst="rect">
            <a:avLst/>
          </a:prstGeom>
          <a:solidFill>
            <a:srgbClr val="FAD9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EE2A053A-DEA6-D144-A562-782C8B182979}"/>
              </a:ext>
            </a:extLst>
          </p:cNvPr>
          <p:cNvSpPr/>
          <p:nvPr userDrawn="1"/>
        </p:nvSpPr>
        <p:spPr>
          <a:xfrm>
            <a:off x="395415" y="395415"/>
            <a:ext cx="11397049" cy="6071646"/>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5" name="Espace réservé du texte 85">
            <a:extLst>
              <a:ext uri="{FF2B5EF4-FFF2-40B4-BE49-F238E27FC236}">
                <a16:creationId xmlns:a16="http://schemas.microsoft.com/office/drawing/2014/main" id="{3F429806-8DDA-C241-85DE-286371C95326}"/>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chemeClr val="bg1"/>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Nom du Service</a:t>
            </a:r>
          </a:p>
        </p:txBody>
      </p:sp>
      <p:sp>
        <p:nvSpPr>
          <p:cNvPr id="27" name="Date Placeholder 3">
            <a:extLst>
              <a:ext uri="{FF2B5EF4-FFF2-40B4-BE49-F238E27FC236}">
                <a16:creationId xmlns:a16="http://schemas.microsoft.com/office/drawing/2014/main" id="{0A71725F-30B8-304B-8C10-9D1B279EF463}"/>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0BFA75-D341-D944-B5F2-7780878B2712}" type="datetime4">
              <a:rPr lang="fr-FR" smtClean="0">
                <a:solidFill>
                  <a:srgbClr val="FFFFFF"/>
                </a:solidFill>
                <a:latin typeface="Arial" panose="020B0604020202020204"/>
              </a:rPr>
              <a:pPr/>
              <a:t>18 janvier 2022</a:t>
            </a:fld>
            <a:endParaRPr lang="fr-FR" dirty="0">
              <a:solidFill>
                <a:srgbClr val="FFFFFF"/>
              </a:solidFill>
              <a:latin typeface="Arial" panose="020B0604020202020204"/>
            </a:endParaRPr>
          </a:p>
        </p:txBody>
      </p:sp>
      <p:sp>
        <p:nvSpPr>
          <p:cNvPr id="7" name="Espace réservé du pied de page 2">
            <a:extLst>
              <a:ext uri="{FF2B5EF4-FFF2-40B4-BE49-F238E27FC236}">
                <a16:creationId xmlns:a16="http://schemas.microsoft.com/office/drawing/2014/main" id="{E7C9C340-92C3-5040-AA28-5CA7AAFED827}"/>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chemeClr val="bg1"/>
                </a:solidFill>
                <a:effectLst/>
                <a:uLnTx/>
                <a:uFillTx/>
              </a:defRPr>
            </a:lvl1pPr>
          </a:lstStyle>
          <a:p>
            <a:pPr>
              <a:defRPr/>
            </a:pPr>
            <a:r>
              <a:rPr lang="fr-FR" dirty="0">
                <a:latin typeface="Arial Black" panose="020B0A04020102020204"/>
              </a:rPr>
              <a:t>Titre Présentation</a:t>
            </a:r>
          </a:p>
        </p:txBody>
      </p:sp>
      <p:pic>
        <p:nvPicPr>
          <p:cNvPr id="8" name="Image 7" descr="Une image contenant objet, horloge, dessin, lumière&#10;&#10;Description générée automatiquement">
            <a:extLst>
              <a:ext uri="{FF2B5EF4-FFF2-40B4-BE49-F238E27FC236}">
                <a16:creationId xmlns:a16="http://schemas.microsoft.com/office/drawing/2014/main" id="{3ED784F3-B230-48AE-9326-2292C2BE36B3}"/>
              </a:ext>
            </a:extLst>
          </p:cNvPr>
          <p:cNvPicPr>
            <a:picLocks noChangeAspect="1"/>
          </p:cNvPicPr>
          <p:nvPr userDrawn="1"/>
        </p:nvPicPr>
        <p:blipFill>
          <a:blip r:embed="rId4"/>
          <a:stretch>
            <a:fillRect/>
          </a:stretch>
        </p:blipFill>
        <p:spPr>
          <a:xfrm>
            <a:off x="10606782" y="6120633"/>
            <a:ext cx="977695" cy="297935"/>
          </a:xfrm>
          <a:prstGeom prst="rect">
            <a:avLst/>
          </a:prstGeom>
        </p:spPr>
      </p:pic>
      <p:pic>
        <p:nvPicPr>
          <p:cNvPr id="9" name="Image 8">
            <a:extLst>
              <a:ext uri="{FF2B5EF4-FFF2-40B4-BE49-F238E27FC236}">
                <a16:creationId xmlns:a16="http://schemas.microsoft.com/office/drawing/2014/main" id="{6B6D7088-91A9-48AE-B8CD-82147EE0D2CA}"/>
              </a:ext>
            </a:extLst>
          </p:cNvPr>
          <p:cNvPicPr>
            <a:picLocks noChangeAspect="1"/>
          </p:cNvPicPr>
          <p:nvPr userDrawn="1"/>
        </p:nvPicPr>
        <p:blipFill>
          <a:blip r:embed="rId5"/>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4036300785"/>
      </p:ext>
    </p:extLst>
  </p:cSld>
  <p:clrMap bg1="lt1" tx1="dk1" bg2="lt2" tx2="dk2" accent1="accent1" accent2="accent2" accent3="accent3" accent4="accent4" accent5="accent5" accent6="accent6" hlink="hlink" folHlink="folHlink"/>
  <p:sldLayoutIdLst>
    <p:sldLayoutId id="2147483769" r:id="rId1"/>
    <p:sldLayoutId id="2147483770"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070DC6-64E5-0540-8426-189D6A6C47FB}"/>
              </a:ext>
            </a:extLst>
          </p:cNvPr>
          <p:cNvSpPr/>
          <p:nvPr userDrawn="1"/>
        </p:nvSpPr>
        <p:spPr>
          <a:xfrm>
            <a:off x="-4120" y="0"/>
            <a:ext cx="12196120" cy="6858000"/>
          </a:xfrm>
          <a:prstGeom prst="rect">
            <a:avLst/>
          </a:prstGeom>
          <a:solidFill>
            <a:srgbClr val="23D2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EE2A053A-DEA6-D144-A562-782C8B182979}"/>
              </a:ext>
            </a:extLst>
          </p:cNvPr>
          <p:cNvSpPr/>
          <p:nvPr userDrawn="1"/>
        </p:nvSpPr>
        <p:spPr>
          <a:xfrm>
            <a:off x="395415" y="395415"/>
            <a:ext cx="11397049" cy="6071646"/>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5" name="Espace réservé du texte 85">
            <a:extLst>
              <a:ext uri="{FF2B5EF4-FFF2-40B4-BE49-F238E27FC236}">
                <a16:creationId xmlns:a16="http://schemas.microsoft.com/office/drawing/2014/main" id="{3F429806-8DDA-C241-85DE-286371C95326}"/>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chemeClr val="bg1"/>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Nom du Service</a:t>
            </a:r>
          </a:p>
        </p:txBody>
      </p:sp>
      <p:sp>
        <p:nvSpPr>
          <p:cNvPr id="27" name="Date Placeholder 3">
            <a:extLst>
              <a:ext uri="{FF2B5EF4-FFF2-40B4-BE49-F238E27FC236}">
                <a16:creationId xmlns:a16="http://schemas.microsoft.com/office/drawing/2014/main" id="{0A71725F-30B8-304B-8C10-9D1B279EF463}"/>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0BFA75-D341-D944-B5F2-7780878B2712}" type="datetime4">
              <a:rPr lang="fr-FR" smtClean="0">
                <a:solidFill>
                  <a:srgbClr val="FFFFFF"/>
                </a:solidFill>
                <a:latin typeface="Arial" panose="020B0604020202020204"/>
              </a:rPr>
              <a:pPr/>
              <a:t>18 janvier 2022</a:t>
            </a:fld>
            <a:endParaRPr lang="fr-FR" dirty="0">
              <a:solidFill>
                <a:srgbClr val="FFFFFF"/>
              </a:solidFill>
              <a:latin typeface="Arial" panose="020B0604020202020204"/>
            </a:endParaRPr>
          </a:p>
        </p:txBody>
      </p:sp>
      <p:sp>
        <p:nvSpPr>
          <p:cNvPr id="7" name="Espace réservé du pied de page 2">
            <a:extLst>
              <a:ext uri="{FF2B5EF4-FFF2-40B4-BE49-F238E27FC236}">
                <a16:creationId xmlns:a16="http://schemas.microsoft.com/office/drawing/2014/main" id="{5524102C-240D-D040-8E9C-E0AD8807C8D7}"/>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chemeClr val="bg1"/>
                </a:solidFill>
                <a:effectLst/>
                <a:uLnTx/>
                <a:uFillTx/>
              </a:defRPr>
            </a:lvl1pPr>
          </a:lstStyle>
          <a:p>
            <a:pPr>
              <a:defRPr/>
            </a:pPr>
            <a:r>
              <a:rPr lang="fr-FR" dirty="0">
                <a:latin typeface="Arial Black" panose="020B0A04020102020204"/>
              </a:rPr>
              <a:t>Titre Présentation</a:t>
            </a:r>
          </a:p>
        </p:txBody>
      </p:sp>
      <p:pic>
        <p:nvPicPr>
          <p:cNvPr id="8" name="Image 7" descr="Une image contenant objet, horloge, dessin, lumière&#10;&#10;Description générée automatiquement">
            <a:extLst>
              <a:ext uri="{FF2B5EF4-FFF2-40B4-BE49-F238E27FC236}">
                <a16:creationId xmlns:a16="http://schemas.microsoft.com/office/drawing/2014/main" id="{714E8782-F684-4129-8719-5CA1ED4F8567}"/>
              </a:ext>
            </a:extLst>
          </p:cNvPr>
          <p:cNvPicPr>
            <a:picLocks noChangeAspect="1"/>
          </p:cNvPicPr>
          <p:nvPr userDrawn="1"/>
        </p:nvPicPr>
        <p:blipFill>
          <a:blip r:embed="rId4"/>
          <a:stretch>
            <a:fillRect/>
          </a:stretch>
        </p:blipFill>
        <p:spPr>
          <a:xfrm>
            <a:off x="10606782" y="6120633"/>
            <a:ext cx="977695" cy="297935"/>
          </a:xfrm>
          <a:prstGeom prst="rect">
            <a:avLst/>
          </a:prstGeom>
        </p:spPr>
      </p:pic>
      <p:pic>
        <p:nvPicPr>
          <p:cNvPr id="9" name="Image 8">
            <a:extLst>
              <a:ext uri="{FF2B5EF4-FFF2-40B4-BE49-F238E27FC236}">
                <a16:creationId xmlns:a16="http://schemas.microsoft.com/office/drawing/2014/main" id="{2E17195B-8D4F-4BE5-9BC1-09353EFC5462}"/>
              </a:ext>
            </a:extLst>
          </p:cNvPr>
          <p:cNvPicPr>
            <a:picLocks noChangeAspect="1"/>
          </p:cNvPicPr>
          <p:nvPr userDrawn="1"/>
        </p:nvPicPr>
        <p:blipFill>
          <a:blip r:embed="rId5"/>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559844838"/>
      </p:ext>
    </p:extLst>
  </p:cSld>
  <p:clrMap bg1="lt1" tx1="dk1" bg2="lt2" tx2="dk2" accent1="accent1" accent2="accent2" accent3="accent3" accent4="accent4" accent5="accent5" accent6="accent6" hlink="hlink" folHlink="folHlink"/>
  <p:sldLayoutIdLst>
    <p:sldLayoutId id="2147483774" r:id="rId1"/>
    <p:sldLayoutId id="2147483775"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495A7A-D3F9-1D4F-BBA1-E929887E9305}"/>
              </a:ext>
            </a:extLst>
          </p:cNvPr>
          <p:cNvSpPr/>
          <p:nvPr userDrawn="1"/>
        </p:nvSpPr>
        <p:spPr>
          <a:xfrm>
            <a:off x="0" y="1"/>
            <a:ext cx="12191999"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du numéro de diapositive 22">
            <a:extLst>
              <a:ext uri="{FF2B5EF4-FFF2-40B4-BE49-F238E27FC236}">
                <a16:creationId xmlns:a16="http://schemas.microsoft.com/office/drawing/2014/main" id="{253ACDE2-7AE3-EB4D-A61E-C5923307D139}"/>
              </a:ext>
            </a:extLst>
          </p:cNvPr>
          <p:cNvSpPr txBox="1">
            <a:spLocks/>
          </p:cNvSpPr>
          <p:nvPr userDrawn="1"/>
        </p:nvSpPr>
        <p:spPr>
          <a:xfrm>
            <a:off x="4720281" y="6459108"/>
            <a:ext cx="2743200" cy="285932"/>
          </a:xfrm>
          <a:prstGeom prst="rect">
            <a:avLst/>
          </a:prstGeom>
        </p:spPr>
        <p:txBody>
          <a:bodyPr/>
          <a:lstStyle>
            <a:defPPr>
              <a:defRPr lang="en-US"/>
            </a:defPPr>
            <a:lvl1pPr marL="0" algn="ctr" defTabSz="4572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E28664-C9A0-B14D-A7D3-D0482E77A9F4}" type="slidenum">
              <a:rPr lang="fr-FR" sz="1200" smtClean="0"/>
              <a:pPr/>
              <a:t>‹N°›</a:t>
            </a:fld>
            <a:endParaRPr lang="fr-FR" sz="1200" dirty="0"/>
          </a:p>
        </p:txBody>
      </p:sp>
      <p:sp>
        <p:nvSpPr>
          <p:cNvPr id="21" name="Date Placeholder 3">
            <a:extLst>
              <a:ext uri="{FF2B5EF4-FFF2-40B4-BE49-F238E27FC236}">
                <a16:creationId xmlns:a16="http://schemas.microsoft.com/office/drawing/2014/main" id="{12A39636-A8D2-2E4A-95A5-D5D370BC1324}"/>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D2446C-65E9-DE49-BBC0-16AF3D8DA1CE}" type="datetime4">
              <a:rPr lang="fr-FR" smtClean="0"/>
              <a:pPr/>
              <a:t>18 janvier 2022</a:t>
            </a:fld>
            <a:endParaRPr lang="fr-FR" dirty="0"/>
          </a:p>
        </p:txBody>
      </p:sp>
      <p:sp>
        <p:nvSpPr>
          <p:cNvPr id="15" name="Rectangle 14">
            <a:extLst>
              <a:ext uri="{FF2B5EF4-FFF2-40B4-BE49-F238E27FC236}">
                <a16:creationId xmlns:a16="http://schemas.microsoft.com/office/drawing/2014/main" id="{C093BD16-4469-604D-A69A-FCC2D8F5D791}"/>
              </a:ext>
            </a:extLst>
          </p:cNvPr>
          <p:cNvSpPr/>
          <p:nvPr userDrawn="1"/>
        </p:nvSpPr>
        <p:spPr>
          <a:xfrm>
            <a:off x="395415" y="393177"/>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10" name="Espace réservé du texte 2">
            <a:extLst>
              <a:ext uri="{FF2B5EF4-FFF2-40B4-BE49-F238E27FC236}">
                <a16:creationId xmlns:a16="http://schemas.microsoft.com/office/drawing/2014/main" id="{E4C00B1D-AC88-CF43-A71E-57F44F961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indent="-228600">
              <a:buFontTx/>
              <a:buBlip>
                <a:blip r:embed="rId13"/>
              </a:buBlip>
            </a:pPr>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marL="685800" marR="0" lvl="1" indent="-228600" algn="l" defTabSz="914400" rtl="0" eaLnBrk="1" fontAlgn="auto" latinLnBrk="0" hangingPunct="1">
              <a:lnSpc>
                <a:spcPct val="100000"/>
              </a:lnSpc>
              <a:spcBef>
                <a:spcPts val="1000"/>
              </a:spcBef>
              <a:spcAft>
                <a:spcPts val="0"/>
              </a:spcAft>
              <a:buClrTx/>
              <a:buSzTx/>
              <a:buFontTx/>
              <a:buBlip>
                <a:blip r:embed="rId13"/>
              </a:buBlip>
              <a:tabLst/>
              <a:defRPr/>
            </a:pPr>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a:p>
            <a:pPr marL="1143000" marR="0" lvl="2" indent="-228600" algn="l" defTabSz="914400" rtl="0" eaLnBrk="1" fontAlgn="auto" latinLnBrk="0" hangingPunct="1">
              <a:lnSpc>
                <a:spcPct val="100000"/>
              </a:lnSpc>
              <a:spcBef>
                <a:spcPts val="1000"/>
              </a:spcBef>
              <a:spcAft>
                <a:spcPts val="0"/>
              </a:spcAft>
              <a:buClrTx/>
              <a:buSzTx/>
              <a:buFontTx/>
              <a:buBlip>
                <a:blip r:embed="rId13"/>
              </a:buBlip>
              <a:tabLst/>
              <a:defRPr/>
            </a:pPr>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endParaRPr lang="fr-FR"/>
          </a:p>
        </p:txBody>
      </p:sp>
      <p:sp>
        <p:nvSpPr>
          <p:cNvPr id="25" name="ZoneTexte 24">
            <a:extLst>
              <a:ext uri="{FF2B5EF4-FFF2-40B4-BE49-F238E27FC236}">
                <a16:creationId xmlns:a16="http://schemas.microsoft.com/office/drawing/2014/main" id="{2887E801-61C2-1C4B-8D86-FF9CD166B5A6}"/>
              </a:ext>
            </a:extLst>
          </p:cNvPr>
          <p:cNvSpPr txBox="1"/>
          <p:nvPr userDrawn="1"/>
        </p:nvSpPr>
        <p:spPr>
          <a:xfrm>
            <a:off x="293884" y="6479435"/>
            <a:ext cx="33147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bg1"/>
                </a:solidFill>
                <a:effectLst/>
                <a:uLnTx/>
                <a:uFillTx/>
                <a:latin typeface="+mn-lt"/>
                <a:ea typeface="+mn-ea"/>
                <a:cs typeface="+mn-cs"/>
              </a:rPr>
              <a:t>Service Solutions Patrimoniales</a:t>
            </a:r>
          </a:p>
        </p:txBody>
      </p:sp>
      <p:sp>
        <p:nvSpPr>
          <p:cNvPr id="12" name="Espace réservé du pied de page 2">
            <a:extLst>
              <a:ext uri="{FF2B5EF4-FFF2-40B4-BE49-F238E27FC236}">
                <a16:creationId xmlns:a16="http://schemas.microsoft.com/office/drawing/2014/main" id="{951CBA69-EBE1-A248-B02A-6B6E6E1D55C2}"/>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chemeClr val="bg1"/>
                </a:solidFill>
                <a:effectLst/>
                <a:uLnTx/>
                <a:uFillTx/>
              </a:defRPr>
            </a:lvl1pPr>
          </a:lstStyle>
          <a:p>
            <a:pPr>
              <a:defRPr/>
            </a:pPr>
            <a:r>
              <a:rPr lang="fr-FR" dirty="0">
                <a:latin typeface="Arial Black" panose="020B0A04020102020204"/>
              </a:rPr>
              <a:t>Présentation Instance immobilière</a:t>
            </a:r>
          </a:p>
        </p:txBody>
      </p:sp>
      <p:pic>
        <p:nvPicPr>
          <p:cNvPr id="11" name="Image 10" descr="Une image contenant objet, horloge, dessin, lumière&#10;&#10;Description générée automatiquement">
            <a:extLst>
              <a:ext uri="{FF2B5EF4-FFF2-40B4-BE49-F238E27FC236}">
                <a16:creationId xmlns:a16="http://schemas.microsoft.com/office/drawing/2014/main" id="{BEA28136-A1DC-4CA2-B442-046E688E8014}"/>
              </a:ext>
            </a:extLst>
          </p:cNvPr>
          <p:cNvPicPr>
            <a:picLocks noChangeAspect="1"/>
          </p:cNvPicPr>
          <p:nvPr userDrawn="1"/>
        </p:nvPicPr>
        <p:blipFill>
          <a:blip r:embed="rId14"/>
          <a:stretch>
            <a:fillRect/>
          </a:stretch>
        </p:blipFill>
        <p:spPr>
          <a:xfrm>
            <a:off x="10606782" y="6120633"/>
            <a:ext cx="977695" cy="297935"/>
          </a:xfrm>
          <a:prstGeom prst="rect">
            <a:avLst/>
          </a:prstGeom>
        </p:spPr>
      </p:pic>
      <p:pic>
        <p:nvPicPr>
          <p:cNvPr id="13" name="Image 12">
            <a:extLst>
              <a:ext uri="{FF2B5EF4-FFF2-40B4-BE49-F238E27FC236}">
                <a16:creationId xmlns:a16="http://schemas.microsoft.com/office/drawing/2014/main" id="{26C8FF58-AC89-426B-A62D-9B7D48178748}"/>
              </a:ext>
            </a:extLst>
          </p:cNvPr>
          <p:cNvPicPr>
            <a:picLocks noChangeAspect="1"/>
          </p:cNvPicPr>
          <p:nvPr userDrawn="1"/>
        </p:nvPicPr>
        <p:blipFill>
          <a:blip r:embed="rId15"/>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3534858103"/>
      </p:ext>
    </p:extLst>
  </p:cSld>
  <p:clrMap bg1="lt1" tx1="dk1" bg2="lt2" tx2="dk2" accent1="accent1" accent2="accent2" accent3="accent3" accent4="accent4" accent5="accent5" accent6="accent6" hlink="hlink" folHlink="folHlink"/>
  <p:sldLayoutIdLst>
    <p:sldLayoutId id="2147483723"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48"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Tx/>
        <a:buNone/>
        <a:tabLst/>
        <a:defRPr sz="1600" b="0" i="0" kern="1200" baseline="0">
          <a:solidFill>
            <a:schemeClr val="bg1">
              <a:lumMod val="50000"/>
            </a:schemeClr>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839147A-E9CA-5C4F-9D02-C92E3F019CC6}"/>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ZoneTexte 18">
            <a:extLst>
              <a:ext uri="{FF2B5EF4-FFF2-40B4-BE49-F238E27FC236}">
                <a16:creationId xmlns:a16="http://schemas.microsoft.com/office/drawing/2014/main" id="{A11ABC51-FFA6-5048-8379-F27F5E358627}"/>
              </a:ext>
            </a:extLst>
          </p:cNvPr>
          <p:cNvSpPr txBox="1"/>
          <p:nvPr userDrawn="1"/>
        </p:nvSpPr>
        <p:spPr>
          <a:xfrm>
            <a:off x="293884" y="6479435"/>
            <a:ext cx="3314700" cy="246221"/>
          </a:xfrm>
          <a:prstGeom prst="rect">
            <a:avLst/>
          </a:prstGeom>
          <a:noFill/>
        </p:spPr>
        <p:txBody>
          <a:bodyPr wrap="square" rtlCol="0">
            <a:spAutoFit/>
          </a:bodyPr>
          <a:lstStyle/>
          <a:p>
            <a:r>
              <a:rPr lang="fr-FR" sz="1000" b="1" dirty="0">
                <a:solidFill>
                  <a:srgbClr val="00BCFD"/>
                </a:solidFill>
                <a:latin typeface="Arial" panose="020B0604020202020204"/>
              </a:rPr>
              <a:t>Nom du Service</a:t>
            </a:r>
          </a:p>
        </p:txBody>
      </p:sp>
      <p:sp>
        <p:nvSpPr>
          <p:cNvPr id="20" name="Date Placeholder 3">
            <a:extLst>
              <a:ext uri="{FF2B5EF4-FFF2-40B4-BE49-F238E27FC236}">
                <a16:creationId xmlns:a16="http://schemas.microsoft.com/office/drawing/2014/main" id="{CA257D65-DFE8-A048-BA9E-9CAC7ED1C9DD}"/>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rgbClr val="00BCF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DC75ADE-D587-DD45-830A-E977E721135F}" type="datetime4">
              <a:rPr lang="fr-FR" smtClean="0">
                <a:latin typeface="Arial" panose="020B0604020202020204"/>
              </a:rPr>
              <a:pPr/>
              <a:t>18 janvier 2022</a:t>
            </a:fld>
            <a:endParaRPr lang="fr-FR" dirty="0">
              <a:latin typeface="Arial" panose="020B0604020202020204"/>
            </a:endParaRPr>
          </a:p>
        </p:txBody>
      </p:sp>
      <p:sp>
        <p:nvSpPr>
          <p:cNvPr id="7" name="Espace réservé du pied de page 2">
            <a:extLst>
              <a:ext uri="{FF2B5EF4-FFF2-40B4-BE49-F238E27FC236}">
                <a16:creationId xmlns:a16="http://schemas.microsoft.com/office/drawing/2014/main" id="{8B07B70A-DE2A-2147-8AB8-B74495477F96}"/>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rgbClr val="00BCFD"/>
                </a:solidFill>
                <a:effectLst/>
                <a:uLnTx/>
                <a:uFillTx/>
              </a:defRPr>
            </a:lvl1pPr>
          </a:lstStyle>
          <a:p>
            <a:pPr>
              <a:defRPr/>
            </a:pPr>
            <a:r>
              <a:rPr lang="fr-FR" dirty="0">
                <a:latin typeface="Arial Black" panose="020B0A04020102020204"/>
              </a:rPr>
              <a:t>Titre Présentation</a:t>
            </a:r>
          </a:p>
        </p:txBody>
      </p:sp>
      <p:pic>
        <p:nvPicPr>
          <p:cNvPr id="8" name="Image 7">
            <a:extLst>
              <a:ext uri="{FF2B5EF4-FFF2-40B4-BE49-F238E27FC236}">
                <a16:creationId xmlns:a16="http://schemas.microsoft.com/office/drawing/2014/main" id="{E433954C-8E6D-4C23-B657-7C01565A3574}"/>
              </a:ext>
            </a:extLst>
          </p:cNvPr>
          <p:cNvPicPr>
            <a:picLocks noChangeAspect="1"/>
          </p:cNvPicPr>
          <p:nvPr userDrawn="1"/>
        </p:nvPicPr>
        <p:blipFill rotWithShape="1">
          <a:blip r:embed="rId3"/>
          <a:srcRect l="18652" t="28899" r="20095" b="24043"/>
          <a:stretch/>
        </p:blipFill>
        <p:spPr>
          <a:xfrm>
            <a:off x="562708" y="5962463"/>
            <a:ext cx="883956" cy="407936"/>
          </a:xfrm>
          <a:prstGeom prst="rect">
            <a:avLst/>
          </a:prstGeom>
        </p:spPr>
      </p:pic>
      <p:pic>
        <p:nvPicPr>
          <p:cNvPr id="9" name="Image 8" descr="Une image contenant dessin, assiette&#10;&#10;Description générée automatiquement">
            <a:extLst>
              <a:ext uri="{FF2B5EF4-FFF2-40B4-BE49-F238E27FC236}">
                <a16:creationId xmlns:a16="http://schemas.microsoft.com/office/drawing/2014/main" id="{434CF0B1-3395-47CC-91CE-5B7B348E1CAD}"/>
              </a:ext>
            </a:extLst>
          </p:cNvPr>
          <p:cNvPicPr>
            <a:picLocks noChangeAspect="1"/>
          </p:cNvPicPr>
          <p:nvPr userDrawn="1"/>
        </p:nvPicPr>
        <p:blipFill>
          <a:blip r:embed="rId4"/>
          <a:stretch>
            <a:fillRect/>
          </a:stretch>
        </p:blipFill>
        <p:spPr>
          <a:xfrm>
            <a:off x="10664910" y="6076520"/>
            <a:ext cx="964382" cy="293879"/>
          </a:xfrm>
          <a:prstGeom prst="rect">
            <a:avLst/>
          </a:prstGeom>
        </p:spPr>
      </p:pic>
    </p:spTree>
    <p:extLst>
      <p:ext uri="{BB962C8B-B14F-4D97-AF65-F5344CB8AC3E}">
        <p14:creationId xmlns:p14="http://schemas.microsoft.com/office/powerpoint/2010/main" val="1370691347"/>
      </p:ext>
    </p:extLst>
  </p:cSld>
  <p:clrMap bg1="lt1" tx1="dk1" bg2="lt2" tx2="dk2" accent1="accent1" accent2="accent2" accent3="accent3" accent4="accent4" accent5="accent5" accent6="accent6" hlink="hlink" folHlink="folHlink"/>
  <p:sldLayoutIdLst>
    <p:sldLayoutId id="2147483750"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3BC779-30EF-3044-AC07-D22AE480C5BE}"/>
              </a:ext>
            </a:extLst>
          </p:cNvPr>
          <p:cNvSpPr/>
          <p:nvPr userDrawn="1"/>
        </p:nvSpPr>
        <p:spPr>
          <a:xfrm>
            <a:off x="397052" y="401283"/>
            <a:ext cx="11397049" cy="6071646"/>
          </a:xfrm>
          <a:prstGeom prst="rect">
            <a:avLst/>
          </a:prstGeom>
          <a:solidFill>
            <a:srgbClr val="1F166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1F166B"/>
              </a:solidFill>
              <a:effectLst/>
              <a:uLnTx/>
              <a:uFillTx/>
              <a:latin typeface="Arial" panose="020B0604020202020204"/>
              <a:ea typeface="+mn-ea"/>
              <a:cs typeface="+mn-cs"/>
            </a:endParaRPr>
          </a:p>
        </p:txBody>
      </p:sp>
      <p:sp>
        <p:nvSpPr>
          <p:cNvPr id="30" name="Espace réservé du texte 85">
            <a:extLst>
              <a:ext uri="{FF2B5EF4-FFF2-40B4-BE49-F238E27FC236}">
                <a16:creationId xmlns:a16="http://schemas.microsoft.com/office/drawing/2014/main" id="{FDA45DD8-A996-F948-9214-75707423282F}"/>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rgbClr val="1F166B"/>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1F166B"/>
                </a:solidFill>
                <a:effectLst/>
                <a:uLnTx/>
                <a:uFillTx/>
                <a:latin typeface="Arial" panose="020B0604020202020204" pitchFamily="34" charset="0"/>
                <a:ea typeface="+mn-ea"/>
                <a:cs typeface="Arial" panose="020B0604020202020204" pitchFamily="34" charset="0"/>
              </a:rPr>
              <a:t>Nom du Service</a:t>
            </a:r>
          </a:p>
        </p:txBody>
      </p:sp>
      <p:sp>
        <p:nvSpPr>
          <p:cNvPr id="32" name="Date Placeholder 3">
            <a:extLst>
              <a:ext uri="{FF2B5EF4-FFF2-40B4-BE49-F238E27FC236}">
                <a16:creationId xmlns:a16="http://schemas.microsoft.com/office/drawing/2014/main" id="{901BD598-3D66-1C4E-99B8-44B731173CD4}"/>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rgbClr val="1F166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B9E78E-F7A7-5B46-9EEF-30726CAF30FD}" type="datetime4">
              <a:rPr lang="fr-FR" smtClean="0">
                <a:latin typeface="Arial" panose="020B0604020202020204"/>
              </a:rPr>
              <a:pPr/>
              <a:t>18 janvier 2022</a:t>
            </a:fld>
            <a:endParaRPr lang="fr-FR" dirty="0">
              <a:latin typeface="Arial" panose="020B0604020202020204"/>
            </a:endParaRPr>
          </a:p>
        </p:txBody>
      </p:sp>
      <p:sp>
        <p:nvSpPr>
          <p:cNvPr id="7" name="Espace réservé du pied de page 2">
            <a:extLst>
              <a:ext uri="{FF2B5EF4-FFF2-40B4-BE49-F238E27FC236}">
                <a16:creationId xmlns:a16="http://schemas.microsoft.com/office/drawing/2014/main" id="{6A89CAA7-A8C1-4042-83AA-372DEA863583}"/>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rgbClr val="1F166B"/>
                </a:solidFill>
                <a:effectLst/>
                <a:uLnTx/>
                <a:uFillTx/>
              </a:defRPr>
            </a:lvl1pPr>
          </a:lstStyle>
          <a:p>
            <a:pPr>
              <a:defRPr/>
            </a:pPr>
            <a:r>
              <a:rPr lang="fr-FR" dirty="0">
                <a:latin typeface="Arial Black" panose="020B0A04020102020204"/>
              </a:rPr>
              <a:t>Titre Présentation</a:t>
            </a:r>
          </a:p>
        </p:txBody>
      </p:sp>
      <p:pic>
        <p:nvPicPr>
          <p:cNvPr id="8" name="Image 7">
            <a:extLst>
              <a:ext uri="{FF2B5EF4-FFF2-40B4-BE49-F238E27FC236}">
                <a16:creationId xmlns:a16="http://schemas.microsoft.com/office/drawing/2014/main" id="{29A37DC8-985A-403E-8CAA-160930754977}"/>
              </a:ext>
            </a:extLst>
          </p:cNvPr>
          <p:cNvPicPr>
            <a:picLocks noChangeAspect="1"/>
          </p:cNvPicPr>
          <p:nvPr userDrawn="1"/>
        </p:nvPicPr>
        <p:blipFill rotWithShape="1">
          <a:blip r:embed="rId3"/>
          <a:srcRect l="18652" t="28899" r="20095" b="24043"/>
          <a:stretch/>
        </p:blipFill>
        <p:spPr>
          <a:xfrm>
            <a:off x="562708" y="5962463"/>
            <a:ext cx="883956" cy="407936"/>
          </a:xfrm>
          <a:prstGeom prst="rect">
            <a:avLst/>
          </a:prstGeom>
        </p:spPr>
      </p:pic>
      <p:pic>
        <p:nvPicPr>
          <p:cNvPr id="9" name="Image 8" descr="Une image contenant dessin, assiette&#10;&#10;Description générée automatiquement">
            <a:extLst>
              <a:ext uri="{FF2B5EF4-FFF2-40B4-BE49-F238E27FC236}">
                <a16:creationId xmlns:a16="http://schemas.microsoft.com/office/drawing/2014/main" id="{AEA48EEF-A968-4ECB-B1DB-31E842F8A1EB}"/>
              </a:ext>
            </a:extLst>
          </p:cNvPr>
          <p:cNvPicPr>
            <a:picLocks noChangeAspect="1"/>
          </p:cNvPicPr>
          <p:nvPr userDrawn="1"/>
        </p:nvPicPr>
        <p:blipFill>
          <a:blip r:embed="rId4"/>
          <a:stretch>
            <a:fillRect/>
          </a:stretch>
        </p:blipFill>
        <p:spPr>
          <a:xfrm>
            <a:off x="10664910" y="6076520"/>
            <a:ext cx="964382" cy="293879"/>
          </a:xfrm>
          <a:prstGeom prst="rect">
            <a:avLst/>
          </a:prstGeom>
        </p:spPr>
      </p:pic>
    </p:spTree>
    <p:extLst>
      <p:ext uri="{BB962C8B-B14F-4D97-AF65-F5344CB8AC3E}">
        <p14:creationId xmlns:p14="http://schemas.microsoft.com/office/powerpoint/2010/main" val="1614170839"/>
      </p:ext>
    </p:extLst>
  </p:cSld>
  <p:clrMap bg1="lt1" tx1="dk1" bg2="lt2" tx2="dk2" accent1="accent1" accent2="accent2" accent3="accent3" accent4="accent4" accent5="accent5" accent6="accent6" hlink="hlink" folHlink="folHlink"/>
  <p:sldLayoutIdLst>
    <p:sldLayoutId id="2147483752"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3BC779-30EF-3044-AC07-D22AE480C5BE}"/>
              </a:ext>
            </a:extLst>
          </p:cNvPr>
          <p:cNvSpPr/>
          <p:nvPr userDrawn="1"/>
        </p:nvSpPr>
        <p:spPr>
          <a:xfrm>
            <a:off x="397052" y="401283"/>
            <a:ext cx="11397049" cy="6071646"/>
          </a:xfrm>
          <a:prstGeom prst="rect">
            <a:avLst/>
          </a:prstGeom>
          <a:solidFill>
            <a:srgbClr val="E44C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1F166B"/>
              </a:solidFill>
              <a:effectLst/>
              <a:uLnTx/>
              <a:uFillTx/>
              <a:latin typeface="Arial" panose="020B0604020202020204"/>
              <a:ea typeface="+mn-ea"/>
              <a:cs typeface="+mn-cs"/>
            </a:endParaRPr>
          </a:p>
        </p:txBody>
      </p:sp>
      <p:sp>
        <p:nvSpPr>
          <p:cNvPr id="30" name="Espace réservé du texte 85">
            <a:extLst>
              <a:ext uri="{FF2B5EF4-FFF2-40B4-BE49-F238E27FC236}">
                <a16:creationId xmlns:a16="http://schemas.microsoft.com/office/drawing/2014/main" id="{FDA45DD8-A996-F948-9214-75707423282F}"/>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rgbClr val="1F166B"/>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E44C54"/>
                </a:solidFill>
                <a:effectLst/>
                <a:uLnTx/>
                <a:uFillTx/>
                <a:latin typeface="Arial" panose="020B0604020202020204" pitchFamily="34" charset="0"/>
                <a:ea typeface="+mn-ea"/>
                <a:cs typeface="Arial" panose="020B0604020202020204" pitchFamily="34" charset="0"/>
              </a:rPr>
              <a:t>Nom du Service</a:t>
            </a:r>
          </a:p>
        </p:txBody>
      </p:sp>
      <p:sp>
        <p:nvSpPr>
          <p:cNvPr id="32" name="Date Placeholder 3">
            <a:extLst>
              <a:ext uri="{FF2B5EF4-FFF2-40B4-BE49-F238E27FC236}">
                <a16:creationId xmlns:a16="http://schemas.microsoft.com/office/drawing/2014/main" id="{901BD598-3D66-1C4E-99B8-44B731173CD4}"/>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rgbClr val="1F166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B9E78E-F7A7-5B46-9EEF-30726CAF30FD}" type="datetime4">
              <a:rPr lang="fr-FR" smtClean="0">
                <a:solidFill>
                  <a:srgbClr val="E44C54"/>
                </a:solidFill>
                <a:latin typeface="Arial" panose="020B0604020202020204"/>
              </a:rPr>
              <a:pPr/>
              <a:t>18 janvier 2022</a:t>
            </a:fld>
            <a:endParaRPr lang="fr-FR" dirty="0">
              <a:solidFill>
                <a:srgbClr val="E44C54"/>
              </a:solidFill>
              <a:latin typeface="Arial" panose="020B0604020202020204"/>
            </a:endParaRPr>
          </a:p>
        </p:txBody>
      </p:sp>
      <p:sp>
        <p:nvSpPr>
          <p:cNvPr id="7" name="Espace réservé du pied de page 2">
            <a:extLst>
              <a:ext uri="{FF2B5EF4-FFF2-40B4-BE49-F238E27FC236}">
                <a16:creationId xmlns:a16="http://schemas.microsoft.com/office/drawing/2014/main" id="{5EFFB04A-2116-844B-A28E-9AAA54B6E700}"/>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rgbClr val="E44C54"/>
                </a:solidFill>
                <a:effectLst/>
                <a:uLnTx/>
                <a:uFillTx/>
              </a:defRPr>
            </a:lvl1pPr>
          </a:lstStyle>
          <a:p>
            <a:pPr>
              <a:defRPr/>
            </a:pPr>
            <a:r>
              <a:rPr lang="fr-FR" dirty="0">
                <a:latin typeface="Arial Black" panose="020B0A04020102020204"/>
              </a:rPr>
              <a:t>Titre Présentation</a:t>
            </a:r>
          </a:p>
        </p:txBody>
      </p:sp>
      <p:pic>
        <p:nvPicPr>
          <p:cNvPr id="8" name="Image 7">
            <a:extLst>
              <a:ext uri="{FF2B5EF4-FFF2-40B4-BE49-F238E27FC236}">
                <a16:creationId xmlns:a16="http://schemas.microsoft.com/office/drawing/2014/main" id="{6AC99236-FE64-4B28-AF37-9C1D16F2E667}"/>
              </a:ext>
            </a:extLst>
          </p:cNvPr>
          <p:cNvPicPr>
            <a:picLocks noChangeAspect="1"/>
          </p:cNvPicPr>
          <p:nvPr userDrawn="1"/>
        </p:nvPicPr>
        <p:blipFill rotWithShape="1">
          <a:blip r:embed="rId3"/>
          <a:srcRect l="18652" t="28899" r="20095" b="24043"/>
          <a:stretch/>
        </p:blipFill>
        <p:spPr>
          <a:xfrm>
            <a:off x="562708" y="5962463"/>
            <a:ext cx="883956" cy="407936"/>
          </a:xfrm>
          <a:prstGeom prst="rect">
            <a:avLst/>
          </a:prstGeom>
        </p:spPr>
      </p:pic>
      <p:pic>
        <p:nvPicPr>
          <p:cNvPr id="9" name="Image 8" descr="Une image contenant dessin, assiette&#10;&#10;Description générée automatiquement">
            <a:extLst>
              <a:ext uri="{FF2B5EF4-FFF2-40B4-BE49-F238E27FC236}">
                <a16:creationId xmlns:a16="http://schemas.microsoft.com/office/drawing/2014/main" id="{F9927CBF-FE04-45E0-A94C-0D2FCA0714D1}"/>
              </a:ext>
            </a:extLst>
          </p:cNvPr>
          <p:cNvPicPr>
            <a:picLocks noChangeAspect="1"/>
          </p:cNvPicPr>
          <p:nvPr userDrawn="1"/>
        </p:nvPicPr>
        <p:blipFill>
          <a:blip r:embed="rId4"/>
          <a:stretch>
            <a:fillRect/>
          </a:stretch>
        </p:blipFill>
        <p:spPr>
          <a:xfrm>
            <a:off x="10664910" y="6076520"/>
            <a:ext cx="964382" cy="293879"/>
          </a:xfrm>
          <a:prstGeom prst="rect">
            <a:avLst/>
          </a:prstGeom>
        </p:spPr>
      </p:pic>
    </p:spTree>
    <p:extLst>
      <p:ext uri="{BB962C8B-B14F-4D97-AF65-F5344CB8AC3E}">
        <p14:creationId xmlns:p14="http://schemas.microsoft.com/office/powerpoint/2010/main" val="380476352"/>
      </p:ext>
    </p:extLst>
  </p:cSld>
  <p:clrMap bg1="lt1" tx1="dk1" bg2="lt2" tx2="dk2" accent1="accent1" accent2="accent2" accent3="accent3" accent4="accent4" accent5="accent5" accent6="accent6" hlink="hlink" folHlink="folHlink"/>
  <p:sldLayoutIdLst>
    <p:sldLayoutId id="2147483754"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3BC779-30EF-3044-AC07-D22AE480C5BE}"/>
              </a:ext>
            </a:extLst>
          </p:cNvPr>
          <p:cNvSpPr/>
          <p:nvPr userDrawn="1"/>
        </p:nvSpPr>
        <p:spPr>
          <a:xfrm>
            <a:off x="397052" y="401283"/>
            <a:ext cx="11397049" cy="6071646"/>
          </a:xfrm>
          <a:prstGeom prst="rect">
            <a:avLst/>
          </a:prstGeom>
          <a:solidFill>
            <a:srgbClr val="F58A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1F166B"/>
              </a:solidFill>
              <a:effectLst/>
              <a:uLnTx/>
              <a:uFillTx/>
              <a:latin typeface="Arial" panose="020B0604020202020204"/>
              <a:ea typeface="+mn-ea"/>
              <a:cs typeface="+mn-cs"/>
            </a:endParaRPr>
          </a:p>
        </p:txBody>
      </p:sp>
      <p:sp>
        <p:nvSpPr>
          <p:cNvPr id="30" name="Espace réservé du texte 85">
            <a:extLst>
              <a:ext uri="{FF2B5EF4-FFF2-40B4-BE49-F238E27FC236}">
                <a16:creationId xmlns:a16="http://schemas.microsoft.com/office/drawing/2014/main" id="{FDA45DD8-A996-F948-9214-75707423282F}"/>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rgbClr val="1F166B"/>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F58A3D"/>
                </a:solidFill>
                <a:effectLst/>
                <a:uLnTx/>
                <a:uFillTx/>
                <a:latin typeface="Arial" panose="020B0604020202020204" pitchFamily="34" charset="0"/>
                <a:ea typeface="+mn-ea"/>
                <a:cs typeface="Arial" panose="020B0604020202020204" pitchFamily="34" charset="0"/>
              </a:rPr>
              <a:t>Nom du Service</a:t>
            </a:r>
          </a:p>
        </p:txBody>
      </p:sp>
      <p:sp>
        <p:nvSpPr>
          <p:cNvPr id="32" name="Date Placeholder 3">
            <a:extLst>
              <a:ext uri="{FF2B5EF4-FFF2-40B4-BE49-F238E27FC236}">
                <a16:creationId xmlns:a16="http://schemas.microsoft.com/office/drawing/2014/main" id="{901BD598-3D66-1C4E-99B8-44B731173CD4}"/>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rgbClr val="1F166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B9E78E-F7A7-5B46-9EEF-30726CAF30FD}" type="datetime4">
              <a:rPr lang="fr-FR" smtClean="0">
                <a:solidFill>
                  <a:srgbClr val="F58A3D"/>
                </a:solidFill>
                <a:latin typeface="Arial" panose="020B0604020202020204"/>
              </a:rPr>
              <a:pPr/>
              <a:t>18 janvier 2022</a:t>
            </a:fld>
            <a:endParaRPr lang="fr-FR" dirty="0">
              <a:solidFill>
                <a:srgbClr val="F58A3D"/>
              </a:solidFill>
              <a:latin typeface="Arial" panose="020B0604020202020204"/>
            </a:endParaRPr>
          </a:p>
        </p:txBody>
      </p:sp>
      <p:sp>
        <p:nvSpPr>
          <p:cNvPr id="7" name="Espace réservé du pied de page 2">
            <a:extLst>
              <a:ext uri="{FF2B5EF4-FFF2-40B4-BE49-F238E27FC236}">
                <a16:creationId xmlns:a16="http://schemas.microsoft.com/office/drawing/2014/main" id="{BD36D591-0C69-094C-894B-DB5C2BF54C37}"/>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rgbClr val="F58A3D"/>
                </a:solidFill>
                <a:effectLst/>
                <a:uLnTx/>
                <a:uFillTx/>
              </a:defRPr>
            </a:lvl1pPr>
          </a:lstStyle>
          <a:p>
            <a:pPr>
              <a:defRPr/>
            </a:pPr>
            <a:r>
              <a:rPr lang="fr-FR" dirty="0">
                <a:latin typeface="Arial Black" panose="020B0A04020102020204"/>
              </a:rPr>
              <a:t>Titre Présentation</a:t>
            </a:r>
          </a:p>
        </p:txBody>
      </p:sp>
      <p:pic>
        <p:nvPicPr>
          <p:cNvPr id="8" name="Image 7">
            <a:extLst>
              <a:ext uri="{FF2B5EF4-FFF2-40B4-BE49-F238E27FC236}">
                <a16:creationId xmlns:a16="http://schemas.microsoft.com/office/drawing/2014/main" id="{479C5653-0BEE-4EF9-9B07-7FEDE8382A33}"/>
              </a:ext>
            </a:extLst>
          </p:cNvPr>
          <p:cNvPicPr>
            <a:picLocks noChangeAspect="1"/>
          </p:cNvPicPr>
          <p:nvPr userDrawn="1"/>
        </p:nvPicPr>
        <p:blipFill rotWithShape="1">
          <a:blip r:embed="rId3"/>
          <a:srcRect l="18652" t="28899" r="20095" b="24043"/>
          <a:stretch/>
        </p:blipFill>
        <p:spPr>
          <a:xfrm>
            <a:off x="562708" y="5962463"/>
            <a:ext cx="883956" cy="407936"/>
          </a:xfrm>
          <a:prstGeom prst="rect">
            <a:avLst/>
          </a:prstGeom>
        </p:spPr>
      </p:pic>
      <p:pic>
        <p:nvPicPr>
          <p:cNvPr id="9" name="Image 8" descr="Une image contenant dessin, assiette&#10;&#10;Description générée automatiquement">
            <a:extLst>
              <a:ext uri="{FF2B5EF4-FFF2-40B4-BE49-F238E27FC236}">
                <a16:creationId xmlns:a16="http://schemas.microsoft.com/office/drawing/2014/main" id="{07BA95F6-8878-4DA7-9167-7E17429C83E2}"/>
              </a:ext>
            </a:extLst>
          </p:cNvPr>
          <p:cNvPicPr>
            <a:picLocks noChangeAspect="1"/>
          </p:cNvPicPr>
          <p:nvPr userDrawn="1"/>
        </p:nvPicPr>
        <p:blipFill>
          <a:blip r:embed="rId4"/>
          <a:stretch>
            <a:fillRect/>
          </a:stretch>
        </p:blipFill>
        <p:spPr>
          <a:xfrm>
            <a:off x="10664910" y="6076520"/>
            <a:ext cx="964382" cy="293879"/>
          </a:xfrm>
          <a:prstGeom prst="rect">
            <a:avLst/>
          </a:prstGeom>
        </p:spPr>
      </p:pic>
    </p:spTree>
    <p:extLst>
      <p:ext uri="{BB962C8B-B14F-4D97-AF65-F5344CB8AC3E}">
        <p14:creationId xmlns:p14="http://schemas.microsoft.com/office/powerpoint/2010/main" val="2025740637"/>
      </p:ext>
    </p:extLst>
  </p:cSld>
  <p:clrMap bg1="lt1" tx1="dk1" bg2="lt2" tx2="dk2" accent1="accent1" accent2="accent2" accent3="accent3" accent4="accent4" accent5="accent5" accent6="accent6" hlink="hlink" folHlink="folHlink"/>
  <p:sldLayoutIdLst>
    <p:sldLayoutId id="2147483762"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3BC779-30EF-3044-AC07-D22AE480C5BE}"/>
              </a:ext>
            </a:extLst>
          </p:cNvPr>
          <p:cNvSpPr/>
          <p:nvPr userDrawn="1"/>
        </p:nvSpPr>
        <p:spPr>
          <a:xfrm>
            <a:off x="397052" y="401283"/>
            <a:ext cx="11397049" cy="6071646"/>
          </a:xfrm>
          <a:prstGeom prst="rect">
            <a:avLst/>
          </a:prstGeom>
          <a:solidFill>
            <a:srgbClr val="FAD9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1F166B"/>
              </a:solidFill>
              <a:effectLst/>
              <a:uLnTx/>
              <a:uFillTx/>
              <a:latin typeface="Arial" panose="020B0604020202020204"/>
              <a:ea typeface="+mn-ea"/>
              <a:cs typeface="+mn-cs"/>
            </a:endParaRPr>
          </a:p>
        </p:txBody>
      </p:sp>
      <p:sp>
        <p:nvSpPr>
          <p:cNvPr id="30" name="Espace réservé du texte 85">
            <a:extLst>
              <a:ext uri="{FF2B5EF4-FFF2-40B4-BE49-F238E27FC236}">
                <a16:creationId xmlns:a16="http://schemas.microsoft.com/office/drawing/2014/main" id="{FDA45DD8-A996-F948-9214-75707423282F}"/>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rgbClr val="1F166B"/>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FAD932"/>
                </a:solidFill>
                <a:effectLst/>
                <a:uLnTx/>
                <a:uFillTx/>
                <a:latin typeface="Arial" panose="020B0604020202020204" pitchFamily="34" charset="0"/>
                <a:ea typeface="+mn-ea"/>
                <a:cs typeface="Arial" panose="020B0604020202020204" pitchFamily="34" charset="0"/>
              </a:rPr>
              <a:t>Nom du Service</a:t>
            </a:r>
          </a:p>
        </p:txBody>
      </p:sp>
      <p:sp>
        <p:nvSpPr>
          <p:cNvPr id="32" name="Date Placeholder 3">
            <a:extLst>
              <a:ext uri="{FF2B5EF4-FFF2-40B4-BE49-F238E27FC236}">
                <a16:creationId xmlns:a16="http://schemas.microsoft.com/office/drawing/2014/main" id="{901BD598-3D66-1C4E-99B8-44B731173CD4}"/>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rgbClr val="1F166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B9E78E-F7A7-5B46-9EEF-30726CAF30FD}" type="datetime4">
              <a:rPr lang="fr-FR" smtClean="0">
                <a:solidFill>
                  <a:srgbClr val="FAD932"/>
                </a:solidFill>
                <a:latin typeface="Arial" panose="020B0604020202020204"/>
              </a:rPr>
              <a:pPr/>
              <a:t>18 janvier 2022</a:t>
            </a:fld>
            <a:endParaRPr lang="fr-FR" dirty="0">
              <a:solidFill>
                <a:srgbClr val="FAD932"/>
              </a:solidFill>
              <a:latin typeface="Arial" panose="020B0604020202020204"/>
            </a:endParaRPr>
          </a:p>
        </p:txBody>
      </p:sp>
      <p:sp>
        <p:nvSpPr>
          <p:cNvPr id="7" name="Espace réservé du pied de page 2">
            <a:extLst>
              <a:ext uri="{FF2B5EF4-FFF2-40B4-BE49-F238E27FC236}">
                <a16:creationId xmlns:a16="http://schemas.microsoft.com/office/drawing/2014/main" id="{46086F1F-63EB-1547-8D12-1BA03FE41E3F}"/>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rgbClr val="FAD932"/>
                </a:solidFill>
                <a:effectLst/>
                <a:uLnTx/>
                <a:uFillTx/>
              </a:defRPr>
            </a:lvl1pPr>
          </a:lstStyle>
          <a:p>
            <a:pPr>
              <a:defRPr/>
            </a:pPr>
            <a:r>
              <a:rPr lang="fr-FR" dirty="0">
                <a:latin typeface="Arial Black" panose="020B0A04020102020204"/>
              </a:rPr>
              <a:t>Titre Présentation</a:t>
            </a:r>
          </a:p>
        </p:txBody>
      </p:sp>
      <p:pic>
        <p:nvPicPr>
          <p:cNvPr id="8" name="Image 7">
            <a:extLst>
              <a:ext uri="{FF2B5EF4-FFF2-40B4-BE49-F238E27FC236}">
                <a16:creationId xmlns:a16="http://schemas.microsoft.com/office/drawing/2014/main" id="{319B239C-520E-4342-B783-73DBCD4AF7C9}"/>
              </a:ext>
            </a:extLst>
          </p:cNvPr>
          <p:cNvPicPr>
            <a:picLocks noChangeAspect="1"/>
          </p:cNvPicPr>
          <p:nvPr userDrawn="1"/>
        </p:nvPicPr>
        <p:blipFill rotWithShape="1">
          <a:blip r:embed="rId3"/>
          <a:srcRect l="18652" t="28899" r="20095" b="24043"/>
          <a:stretch/>
        </p:blipFill>
        <p:spPr>
          <a:xfrm>
            <a:off x="562708" y="5962463"/>
            <a:ext cx="883956" cy="407936"/>
          </a:xfrm>
          <a:prstGeom prst="rect">
            <a:avLst/>
          </a:prstGeom>
        </p:spPr>
      </p:pic>
      <p:pic>
        <p:nvPicPr>
          <p:cNvPr id="9" name="Image 8" descr="Une image contenant dessin, assiette&#10;&#10;Description générée automatiquement">
            <a:extLst>
              <a:ext uri="{FF2B5EF4-FFF2-40B4-BE49-F238E27FC236}">
                <a16:creationId xmlns:a16="http://schemas.microsoft.com/office/drawing/2014/main" id="{50142CFA-D49D-4AA5-9D58-E54AF4D80997}"/>
              </a:ext>
            </a:extLst>
          </p:cNvPr>
          <p:cNvPicPr>
            <a:picLocks noChangeAspect="1"/>
          </p:cNvPicPr>
          <p:nvPr userDrawn="1"/>
        </p:nvPicPr>
        <p:blipFill>
          <a:blip r:embed="rId4"/>
          <a:stretch>
            <a:fillRect/>
          </a:stretch>
        </p:blipFill>
        <p:spPr>
          <a:xfrm>
            <a:off x="10664910" y="6076520"/>
            <a:ext cx="964382" cy="293879"/>
          </a:xfrm>
          <a:prstGeom prst="rect">
            <a:avLst/>
          </a:prstGeom>
        </p:spPr>
      </p:pic>
    </p:spTree>
    <p:extLst>
      <p:ext uri="{BB962C8B-B14F-4D97-AF65-F5344CB8AC3E}">
        <p14:creationId xmlns:p14="http://schemas.microsoft.com/office/powerpoint/2010/main" val="2937086292"/>
      </p:ext>
    </p:extLst>
  </p:cSld>
  <p:clrMap bg1="lt1" tx1="dk1" bg2="lt2" tx2="dk2" accent1="accent1" accent2="accent2" accent3="accent3" accent4="accent4" accent5="accent5" accent6="accent6" hlink="hlink" folHlink="folHlink"/>
  <p:sldLayoutIdLst>
    <p:sldLayoutId id="2147483767"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66A92C-DD5E-BC4C-8419-8C32D3B9C3A5}"/>
              </a:ext>
            </a:extLst>
          </p:cNvPr>
          <p:cNvSpPr/>
          <p:nvPr userDrawn="1"/>
        </p:nvSpPr>
        <p:spPr>
          <a:xfrm>
            <a:off x="397052" y="401283"/>
            <a:ext cx="11397049" cy="6071646"/>
          </a:xfrm>
          <a:prstGeom prst="rect">
            <a:avLst/>
          </a:prstGeom>
          <a:solidFill>
            <a:srgbClr val="23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23D2B5"/>
              </a:solidFill>
            </a:endParaRPr>
          </a:p>
        </p:txBody>
      </p:sp>
      <p:sp>
        <p:nvSpPr>
          <p:cNvPr id="30" name="Espace réservé du texte 85">
            <a:extLst>
              <a:ext uri="{FF2B5EF4-FFF2-40B4-BE49-F238E27FC236}">
                <a16:creationId xmlns:a16="http://schemas.microsoft.com/office/drawing/2014/main" id="{FDA45DD8-A996-F948-9214-75707423282F}"/>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rgbClr val="1F166B"/>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23D2B5"/>
                </a:solidFill>
                <a:effectLst/>
                <a:uLnTx/>
                <a:uFillTx/>
                <a:latin typeface="Arial" panose="020B0604020202020204" pitchFamily="34" charset="0"/>
                <a:ea typeface="+mn-ea"/>
                <a:cs typeface="Arial" panose="020B0604020202020204" pitchFamily="34" charset="0"/>
              </a:rPr>
              <a:t>Nom du Service</a:t>
            </a:r>
          </a:p>
        </p:txBody>
      </p:sp>
      <p:sp>
        <p:nvSpPr>
          <p:cNvPr id="32" name="Date Placeholder 3">
            <a:extLst>
              <a:ext uri="{FF2B5EF4-FFF2-40B4-BE49-F238E27FC236}">
                <a16:creationId xmlns:a16="http://schemas.microsoft.com/office/drawing/2014/main" id="{901BD598-3D66-1C4E-99B8-44B731173CD4}"/>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rgbClr val="1F166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B9E78E-F7A7-5B46-9EEF-30726CAF30FD}" type="datetime4">
              <a:rPr lang="fr-FR" smtClean="0">
                <a:solidFill>
                  <a:srgbClr val="23D2B5"/>
                </a:solidFill>
                <a:latin typeface="Arial" panose="020B0604020202020204"/>
              </a:rPr>
              <a:pPr/>
              <a:t>18 janvier 2022</a:t>
            </a:fld>
            <a:endParaRPr lang="fr-FR" dirty="0">
              <a:solidFill>
                <a:srgbClr val="23D2B5"/>
              </a:solidFill>
              <a:latin typeface="Arial" panose="020B0604020202020204"/>
            </a:endParaRPr>
          </a:p>
        </p:txBody>
      </p:sp>
      <p:sp>
        <p:nvSpPr>
          <p:cNvPr id="8" name="Espace réservé du pied de page 2">
            <a:extLst>
              <a:ext uri="{FF2B5EF4-FFF2-40B4-BE49-F238E27FC236}">
                <a16:creationId xmlns:a16="http://schemas.microsoft.com/office/drawing/2014/main" id="{C0530F50-EC09-AF47-8567-08F6C642DA3B}"/>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rgbClr val="23D2B5"/>
                </a:solidFill>
                <a:effectLst/>
                <a:uLnTx/>
                <a:uFillTx/>
              </a:defRPr>
            </a:lvl1pPr>
          </a:lstStyle>
          <a:p>
            <a:pPr>
              <a:defRPr/>
            </a:pPr>
            <a:r>
              <a:rPr lang="fr-FR" dirty="0">
                <a:latin typeface="Arial Black" panose="020B0A04020102020204"/>
              </a:rPr>
              <a:t>Titre Présentation</a:t>
            </a:r>
          </a:p>
        </p:txBody>
      </p:sp>
      <p:pic>
        <p:nvPicPr>
          <p:cNvPr id="9" name="Image 8">
            <a:extLst>
              <a:ext uri="{FF2B5EF4-FFF2-40B4-BE49-F238E27FC236}">
                <a16:creationId xmlns:a16="http://schemas.microsoft.com/office/drawing/2014/main" id="{1B96A01D-CC0B-443E-8FB1-1FFCCCE4EC8C}"/>
              </a:ext>
            </a:extLst>
          </p:cNvPr>
          <p:cNvPicPr>
            <a:picLocks noChangeAspect="1"/>
          </p:cNvPicPr>
          <p:nvPr userDrawn="1"/>
        </p:nvPicPr>
        <p:blipFill rotWithShape="1">
          <a:blip r:embed="rId3"/>
          <a:srcRect l="18652" t="28899" r="20095" b="24043"/>
          <a:stretch/>
        </p:blipFill>
        <p:spPr>
          <a:xfrm>
            <a:off x="562708" y="5962463"/>
            <a:ext cx="883956" cy="407936"/>
          </a:xfrm>
          <a:prstGeom prst="rect">
            <a:avLst/>
          </a:prstGeom>
        </p:spPr>
      </p:pic>
      <p:pic>
        <p:nvPicPr>
          <p:cNvPr id="10" name="Image 9" descr="Une image contenant dessin, assiette&#10;&#10;Description générée automatiquement">
            <a:extLst>
              <a:ext uri="{FF2B5EF4-FFF2-40B4-BE49-F238E27FC236}">
                <a16:creationId xmlns:a16="http://schemas.microsoft.com/office/drawing/2014/main" id="{0AB41A3E-7A60-4B6A-83D3-764510D791EE}"/>
              </a:ext>
            </a:extLst>
          </p:cNvPr>
          <p:cNvPicPr>
            <a:picLocks noChangeAspect="1"/>
          </p:cNvPicPr>
          <p:nvPr userDrawn="1"/>
        </p:nvPicPr>
        <p:blipFill>
          <a:blip r:embed="rId4"/>
          <a:stretch>
            <a:fillRect/>
          </a:stretch>
        </p:blipFill>
        <p:spPr>
          <a:xfrm>
            <a:off x="10664910" y="6076520"/>
            <a:ext cx="964382" cy="293879"/>
          </a:xfrm>
          <a:prstGeom prst="rect">
            <a:avLst/>
          </a:prstGeom>
        </p:spPr>
      </p:pic>
    </p:spTree>
    <p:extLst>
      <p:ext uri="{BB962C8B-B14F-4D97-AF65-F5344CB8AC3E}">
        <p14:creationId xmlns:p14="http://schemas.microsoft.com/office/powerpoint/2010/main" val="4283849439"/>
      </p:ext>
    </p:extLst>
  </p:cSld>
  <p:clrMap bg1="lt1" tx1="dk1" bg2="lt2" tx2="dk2" accent1="accent1" accent2="accent2" accent3="accent3" accent4="accent4" accent5="accent5" accent6="accent6" hlink="hlink" folHlink="folHlink"/>
  <p:sldLayoutIdLst>
    <p:sldLayoutId id="2147483772"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070DC6-64E5-0540-8426-189D6A6C47FB}"/>
              </a:ext>
            </a:extLst>
          </p:cNvPr>
          <p:cNvSpPr/>
          <p:nvPr userDrawn="1"/>
        </p:nvSpPr>
        <p:spPr>
          <a:xfrm>
            <a:off x="-4120" y="0"/>
            <a:ext cx="12196120" cy="6858000"/>
          </a:xfrm>
          <a:prstGeom prst="rect">
            <a:avLst/>
          </a:prstGeom>
          <a:solidFill>
            <a:srgbClr val="1F166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EE2A053A-DEA6-D144-A562-782C8B182979}"/>
              </a:ext>
            </a:extLst>
          </p:cNvPr>
          <p:cNvSpPr/>
          <p:nvPr userDrawn="1"/>
        </p:nvSpPr>
        <p:spPr>
          <a:xfrm>
            <a:off x="395415" y="395415"/>
            <a:ext cx="11397049" cy="6071646"/>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5" name="Espace réservé du texte 85">
            <a:extLst>
              <a:ext uri="{FF2B5EF4-FFF2-40B4-BE49-F238E27FC236}">
                <a16:creationId xmlns:a16="http://schemas.microsoft.com/office/drawing/2014/main" id="{3F429806-8DDA-C241-85DE-286371C95326}"/>
              </a:ext>
            </a:extLst>
          </p:cNvPr>
          <p:cNvSpPr txBox="1">
            <a:spLocks/>
          </p:cNvSpPr>
          <p:nvPr userDrawn="1"/>
        </p:nvSpPr>
        <p:spPr>
          <a:xfrm>
            <a:off x="293884" y="6439723"/>
            <a:ext cx="5235510" cy="285933"/>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000" b="1" i="0" kern="1200" baseline="0">
                <a:solidFill>
                  <a:schemeClr val="bg1"/>
                </a:solidFill>
                <a:latin typeface="Arial" panose="020B0604020202020204" pitchFamily="34" charset="0"/>
                <a:ea typeface="+mn-ea"/>
                <a:cs typeface="Arial" panose="020B0604020202020204" pitchFamily="34" charset="0"/>
              </a:defRPr>
            </a:lvl1pPr>
            <a:lvl2pPr marL="457200" marR="0" indent="0" algn="r" defTabSz="914400" rtl="0" eaLnBrk="1" fontAlgn="auto" latinLnBrk="0" hangingPunct="1">
              <a:lnSpc>
                <a:spcPct val="100000"/>
              </a:lnSpc>
              <a:spcBef>
                <a:spcPts val="1000"/>
              </a:spcBef>
              <a:spcAft>
                <a:spcPts val="0"/>
              </a:spcAft>
              <a:buClrTx/>
              <a:buSzTx/>
              <a:buFontTx/>
              <a:buNone/>
              <a:tabLst/>
              <a:defRPr sz="1100" b="0" i="0" kern="1200">
                <a:solidFill>
                  <a:schemeClr val="bg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Nom du Service</a:t>
            </a:r>
          </a:p>
        </p:txBody>
      </p:sp>
      <p:sp>
        <p:nvSpPr>
          <p:cNvPr id="27" name="Date Placeholder 3">
            <a:extLst>
              <a:ext uri="{FF2B5EF4-FFF2-40B4-BE49-F238E27FC236}">
                <a16:creationId xmlns:a16="http://schemas.microsoft.com/office/drawing/2014/main" id="{0A71725F-30B8-304B-8C10-9D1B279EF463}"/>
              </a:ext>
            </a:extLst>
          </p:cNvPr>
          <p:cNvSpPr txBox="1">
            <a:spLocks/>
          </p:cNvSpPr>
          <p:nvPr userDrawn="1"/>
        </p:nvSpPr>
        <p:spPr>
          <a:xfrm>
            <a:off x="8875839" y="6464216"/>
            <a:ext cx="3006725" cy="28295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0BFA75-D341-D944-B5F2-7780878B2712}" type="datetime4">
              <a:rPr lang="fr-FR" smtClean="0">
                <a:solidFill>
                  <a:srgbClr val="FFFFFF"/>
                </a:solidFill>
                <a:latin typeface="Arial" panose="020B0604020202020204"/>
              </a:rPr>
              <a:pPr/>
              <a:t>18 janvier 2022</a:t>
            </a:fld>
            <a:endParaRPr lang="fr-FR" dirty="0">
              <a:solidFill>
                <a:srgbClr val="FFFFFF"/>
              </a:solidFill>
              <a:latin typeface="Arial" panose="020B0604020202020204"/>
            </a:endParaRPr>
          </a:p>
        </p:txBody>
      </p:sp>
      <p:sp>
        <p:nvSpPr>
          <p:cNvPr id="7" name="Espace réservé du pied de page 2">
            <a:extLst>
              <a:ext uri="{FF2B5EF4-FFF2-40B4-BE49-F238E27FC236}">
                <a16:creationId xmlns:a16="http://schemas.microsoft.com/office/drawing/2014/main" id="{E52B9FD6-DC01-C54F-9468-ACC9C79C9A67}"/>
              </a:ext>
            </a:extLst>
          </p:cNvPr>
          <p:cNvSpPr>
            <a:spLocks noGrp="1"/>
          </p:cNvSpPr>
          <p:nvPr>
            <p:ph type="ftr" sz="quarter" idx="3"/>
          </p:nvPr>
        </p:nvSpPr>
        <p:spPr>
          <a:xfrm>
            <a:off x="7756666" y="84324"/>
            <a:ext cx="41148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kumimoji="0" lang="fr-FR" sz="1100" b="0" i="0" u="none" strike="noStrike" kern="1200" cap="none" spc="0" normalizeH="0" baseline="0" noProof="0">
                <a:ln>
                  <a:noFill/>
                </a:ln>
                <a:solidFill>
                  <a:schemeClr val="bg1"/>
                </a:solidFill>
                <a:effectLst/>
                <a:uLnTx/>
                <a:uFillTx/>
              </a:defRPr>
            </a:lvl1pPr>
          </a:lstStyle>
          <a:p>
            <a:pPr>
              <a:defRPr/>
            </a:pPr>
            <a:r>
              <a:rPr lang="fr-FR" dirty="0">
                <a:latin typeface="Arial Black" panose="020B0A04020102020204"/>
              </a:rPr>
              <a:t>Titre Présentation</a:t>
            </a:r>
          </a:p>
        </p:txBody>
      </p:sp>
      <p:pic>
        <p:nvPicPr>
          <p:cNvPr id="8" name="Image 7" descr="Une image contenant objet, horloge, dessin, lumière&#10;&#10;Description générée automatiquement">
            <a:extLst>
              <a:ext uri="{FF2B5EF4-FFF2-40B4-BE49-F238E27FC236}">
                <a16:creationId xmlns:a16="http://schemas.microsoft.com/office/drawing/2014/main" id="{7A49D557-F7ED-452A-9DBF-96D5E9E2434B}"/>
              </a:ext>
            </a:extLst>
          </p:cNvPr>
          <p:cNvPicPr>
            <a:picLocks noChangeAspect="1"/>
          </p:cNvPicPr>
          <p:nvPr userDrawn="1"/>
        </p:nvPicPr>
        <p:blipFill>
          <a:blip r:embed="rId4"/>
          <a:stretch>
            <a:fillRect/>
          </a:stretch>
        </p:blipFill>
        <p:spPr>
          <a:xfrm>
            <a:off x="10606782" y="6120633"/>
            <a:ext cx="977695" cy="297935"/>
          </a:xfrm>
          <a:prstGeom prst="rect">
            <a:avLst/>
          </a:prstGeom>
        </p:spPr>
      </p:pic>
      <p:pic>
        <p:nvPicPr>
          <p:cNvPr id="9" name="Image 8">
            <a:extLst>
              <a:ext uri="{FF2B5EF4-FFF2-40B4-BE49-F238E27FC236}">
                <a16:creationId xmlns:a16="http://schemas.microsoft.com/office/drawing/2014/main" id="{4EBBB46D-F615-4B1A-83BD-6893729DDFDC}"/>
              </a:ext>
            </a:extLst>
          </p:cNvPr>
          <p:cNvPicPr>
            <a:picLocks noChangeAspect="1"/>
          </p:cNvPicPr>
          <p:nvPr userDrawn="1"/>
        </p:nvPicPr>
        <p:blipFill>
          <a:blip r:embed="rId5"/>
          <a:stretch>
            <a:fillRect/>
          </a:stretch>
        </p:blipFill>
        <p:spPr>
          <a:xfrm>
            <a:off x="272443" y="5808648"/>
            <a:ext cx="1435609" cy="862380"/>
          </a:xfrm>
          <a:prstGeom prst="rect">
            <a:avLst/>
          </a:prstGeom>
        </p:spPr>
      </p:pic>
    </p:spTree>
    <p:extLst>
      <p:ext uri="{BB962C8B-B14F-4D97-AF65-F5344CB8AC3E}">
        <p14:creationId xmlns:p14="http://schemas.microsoft.com/office/powerpoint/2010/main" val="3824854258"/>
      </p:ext>
    </p:extLst>
  </p:cSld>
  <p:clrMap bg1="lt1" tx1="dk1" bg2="lt2" tx2="dk2" accent1="accent1" accent2="accent2" accent3="accent3" accent4="accent4" accent5="accent5" accent6="accent6" hlink="hlink" folHlink="folHlink"/>
  <p:sldLayoutIdLst>
    <p:sldLayoutId id="2147483756" r:id="rId1"/>
    <p:sldLayoutId id="2147483757"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51065C8-4683-994A-86D2-84B51FE28CEC}"/>
              </a:ext>
            </a:extLst>
          </p:cNvPr>
          <p:cNvSpPr>
            <a:spLocks noGrp="1"/>
          </p:cNvSpPr>
          <p:nvPr>
            <p:ph type="body" sz="quarter" idx="14"/>
          </p:nvPr>
        </p:nvSpPr>
        <p:spPr>
          <a:xfrm>
            <a:off x="2269527" y="2946917"/>
            <a:ext cx="8106136" cy="761352"/>
          </a:xfrm>
        </p:spPr>
        <p:txBody>
          <a:bodyPr vert="horz" lIns="91440" tIns="45720" rIns="91440" bIns="45720" rtlCol="0" anchor="t">
            <a:noAutofit/>
          </a:bodyPr>
          <a:lstStyle/>
          <a:p>
            <a:r>
              <a:rPr lang="fr-FR" sz="4400" dirty="0">
                <a:solidFill>
                  <a:schemeClr val="bg1"/>
                </a:solidFill>
                <a:latin typeface="Calibri"/>
                <a:cs typeface="Times New Roman"/>
              </a:rPr>
              <a:t>BESANCON</a:t>
            </a:r>
          </a:p>
        </p:txBody>
      </p:sp>
      <p:sp>
        <p:nvSpPr>
          <p:cNvPr id="12" name="Espace réservé du texte 30">
            <a:extLst>
              <a:ext uri="{FF2B5EF4-FFF2-40B4-BE49-F238E27FC236}">
                <a16:creationId xmlns:a16="http://schemas.microsoft.com/office/drawing/2014/main" id="{647E672A-C792-3D4A-A580-7DFA5AD2B6F5}"/>
              </a:ext>
            </a:extLst>
          </p:cNvPr>
          <p:cNvSpPr>
            <a:spLocks noGrp="1"/>
          </p:cNvSpPr>
          <p:nvPr>
            <p:ph type="body" sz="quarter" idx="15"/>
          </p:nvPr>
        </p:nvSpPr>
        <p:spPr>
          <a:xfrm>
            <a:off x="4386032" y="3650599"/>
            <a:ext cx="3873126" cy="1161545"/>
          </a:xfrm>
        </p:spPr>
        <p:txBody>
          <a:bodyPr vert="horz" lIns="91440" tIns="45720" rIns="91440" bIns="45720" rtlCol="0" anchor="t">
            <a:noAutofit/>
          </a:bodyPr>
          <a:lstStyle>
            <a:lvl1pPr marL="0" indent="0" algn="ctr">
              <a:buNone/>
              <a:defRPr sz="1100" b="1">
                <a:solidFill>
                  <a:schemeClr val="bg1"/>
                </a:solidFill>
              </a:defRPr>
            </a:lvl1pPr>
          </a:lstStyle>
          <a:p>
            <a:pP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14 avenue de la 7eme armée américaine</a:t>
            </a:r>
          </a:p>
        </p:txBody>
      </p:sp>
      <p:sp>
        <p:nvSpPr>
          <p:cNvPr id="9" name="Ellipse 8">
            <a:extLst>
              <a:ext uri="{FF2B5EF4-FFF2-40B4-BE49-F238E27FC236}">
                <a16:creationId xmlns:a16="http://schemas.microsoft.com/office/drawing/2014/main" id="{0FE2BF99-5FAD-2C4E-B044-B9B2B651A680}"/>
              </a:ext>
            </a:extLst>
          </p:cNvPr>
          <p:cNvSpPr/>
          <p:nvPr/>
        </p:nvSpPr>
        <p:spPr>
          <a:xfrm>
            <a:off x="6009362" y="6370399"/>
            <a:ext cx="173276" cy="173276"/>
          </a:xfrm>
          <a:prstGeom prst="ellipse">
            <a:avLst/>
          </a:prstGeom>
          <a:solidFill>
            <a:schemeClr val="bg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38ADC18C-B725-7D48-A009-1C27A4C619BE}"/>
              </a:ext>
            </a:extLst>
          </p:cNvPr>
          <p:cNvSpPr/>
          <p:nvPr/>
        </p:nvSpPr>
        <p:spPr>
          <a:xfrm>
            <a:off x="7228562" y="6370399"/>
            <a:ext cx="173276" cy="173276"/>
          </a:xfrm>
          <a:prstGeom prst="ellipse">
            <a:avLst/>
          </a:prstGeom>
          <a:solidFill>
            <a:schemeClr val="bg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374D01B8-4B56-D24C-95CB-16E02B0BE0D6}"/>
              </a:ext>
            </a:extLst>
          </p:cNvPr>
          <p:cNvSpPr/>
          <p:nvPr/>
        </p:nvSpPr>
        <p:spPr>
          <a:xfrm>
            <a:off x="4783812" y="6370399"/>
            <a:ext cx="173276" cy="173276"/>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5357B340-914A-1A4E-8A36-A009C4E97FC4}"/>
              </a:ext>
            </a:extLst>
          </p:cNvPr>
          <p:cNvSpPr>
            <a:spLocks noGrp="1"/>
          </p:cNvSpPr>
          <p:nvPr>
            <p:ph type="dt" sz="half" idx="2"/>
          </p:nvPr>
        </p:nvSpPr>
        <p:spPr>
          <a:xfrm>
            <a:off x="8875839" y="6464216"/>
            <a:ext cx="3006725" cy="282955"/>
          </a:xfrm>
          <a:prstGeom prst="rect">
            <a:avLst/>
          </a:prstGeom>
        </p:spPr>
        <p:txBody>
          <a:bodyPr/>
          <a:lstStyle/>
          <a:p>
            <a:fld id="{6DC8DBA7-4E87-D540-B876-8C250B7F5624}" type="datetime4">
              <a:rPr lang="fr-FR" smtClean="0"/>
              <a:t>18 janvier 2022</a:t>
            </a:fld>
            <a:endParaRPr lang="fr-FR" dirty="0"/>
          </a:p>
        </p:txBody>
      </p:sp>
      <p:sp>
        <p:nvSpPr>
          <p:cNvPr id="3" name="Espace réservé du pied de page 2">
            <a:extLst>
              <a:ext uri="{FF2B5EF4-FFF2-40B4-BE49-F238E27FC236}">
                <a16:creationId xmlns:a16="http://schemas.microsoft.com/office/drawing/2014/main" id="{AFA76C3E-48A6-D44B-9EEE-E40FE4FB2AE1}"/>
              </a:ext>
            </a:extLst>
          </p:cNvPr>
          <p:cNvSpPr>
            <a:spLocks noGrp="1"/>
          </p:cNvSpPr>
          <p:nvPr>
            <p:ph type="ftr" sz="quarter" idx="3"/>
          </p:nvPr>
        </p:nvSpPr>
        <p:spPr/>
        <p:txBody>
          <a:bodyPr/>
          <a:lstStyle/>
          <a:p>
            <a:pPr>
              <a:defRPr/>
            </a:pPr>
            <a:r>
              <a:rPr lang="fr-FR" dirty="0">
                <a:latin typeface="Arial Black" panose="020B0A04020102020204"/>
              </a:rPr>
              <a:t>Présentation Instance immobilière</a:t>
            </a:r>
          </a:p>
        </p:txBody>
      </p:sp>
      <p:sp>
        <p:nvSpPr>
          <p:cNvPr id="13" name="Espace réservé du texte 2">
            <a:extLst>
              <a:ext uri="{FF2B5EF4-FFF2-40B4-BE49-F238E27FC236}">
                <a16:creationId xmlns:a16="http://schemas.microsoft.com/office/drawing/2014/main" id="{C484A39B-D8A5-4B17-9D48-0CD8F0A4DA9A}"/>
              </a:ext>
            </a:extLst>
          </p:cNvPr>
          <p:cNvSpPr txBox="1">
            <a:spLocks/>
          </p:cNvSpPr>
          <p:nvPr/>
        </p:nvSpPr>
        <p:spPr>
          <a:xfrm>
            <a:off x="600282" y="1705958"/>
            <a:ext cx="11164711" cy="365126"/>
          </a:xfrm>
          <a:prstGeom prst="rect">
            <a:avLst/>
          </a:prstGeom>
        </p:spPr>
        <p:txBody>
          <a:bodyPr vert="horz" lIns="91440" tIns="45720" rIns="91440" bIns="45720" rtlCol="0">
            <a:noAutofit/>
          </a:bodyPr>
          <a:lstStyle>
            <a:lvl1pPr marL="0" marR="0" indent="0" algn="ctr" defTabSz="914400" rtl="0" eaLnBrk="1" fontAlgn="auto" latinLnBrk="0" hangingPunct="1">
              <a:lnSpc>
                <a:spcPts val="3540"/>
              </a:lnSpc>
              <a:spcBef>
                <a:spcPts val="1000"/>
              </a:spcBef>
              <a:spcAft>
                <a:spcPts val="0"/>
              </a:spcAft>
              <a:buClrTx/>
              <a:buSzTx/>
              <a:buFontTx/>
              <a:buNone/>
              <a:tabLst/>
              <a:defRPr sz="4700" b="1" i="0" kern="1200" baseline="0">
                <a:solidFill>
                  <a:srgbClr val="353A3D"/>
                </a:solidFill>
                <a:latin typeface="Arial Black" panose="020B0604020202020204" pitchFamily="34" charset="0"/>
                <a:ea typeface="+mn-ea"/>
                <a:cs typeface="Arial Black" panose="020B0604020202020204" pitchFamily="34" charset="0"/>
              </a:defRPr>
            </a:lvl1pPr>
            <a:lvl2pPr marL="4572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3200" dirty="0">
              <a:solidFill>
                <a:schemeClr val="bg1"/>
              </a:solidFill>
            </a:endParaRPr>
          </a:p>
        </p:txBody>
      </p:sp>
    </p:spTree>
    <p:extLst>
      <p:ext uri="{BB962C8B-B14F-4D97-AF65-F5344CB8AC3E}">
        <p14:creationId xmlns:p14="http://schemas.microsoft.com/office/powerpoint/2010/main" val="44704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B9E8726F-5D03-4D32-8756-D8E560E0E25D}"/>
              </a:ext>
            </a:extLst>
          </p:cNvPr>
          <p:cNvSpPr>
            <a:spLocks noGrp="1"/>
          </p:cNvSpPr>
          <p:nvPr>
            <p:ph type="ftr" sz="quarter" idx="27"/>
          </p:nvPr>
        </p:nvSpPr>
        <p:spPr/>
        <p:txBody>
          <a:bodyPr/>
          <a:lstStyle/>
          <a:p>
            <a:pPr>
              <a:defRPr/>
            </a:pPr>
            <a:r>
              <a:rPr lang="fr-FR" dirty="0">
                <a:latin typeface="Arial Black" panose="020B0A04020102020204"/>
              </a:rPr>
              <a:t>Présentation Instance immobilière</a:t>
            </a:r>
          </a:p>
        </p:txBody>
      </p:sp>
      <p:sp>
        <p:nvSpPr>
          <p:cNvPr id="14" name="Espace réservé du texte 6">
            <a:extLst>
              <a:ext uri="{FF2B5EF4-FFF2-40B4-BE49-F238E27FC236}">
                <a16:creationId xmlns:a16="http://schemas.microsoft.com/office/drawing/2014/main" id="{628AF4F4-3AED-4BE6-936F-C6CB968A4DFE}"/>
              </a:ext>
            </a:extLst>
          </p:cNvPr>
          <p:cNvSpPr>
            <a:spLocks noGrp="1"/>
          </p:cNvSpPr>
          <p:nvPr>
            <p:ph type="body" sz="quarter" idx="15"/>
          </p:nvPr>
        </p:nvSpPr>
        <p:spPr>
          <a:xfrm>
            <a:off x="598229" y="962823"/>
            <a:ext cx="6721151" cy="359550"/>
          </a:xfrm>
        </p:spPr>
        <p:txBody>
          <a:bodyPr>
            <a:normAutofit fontScale="92500" lnSpcReduction="10000"/>
          </a:bodyPr>
          <a:lstStyle/>
          <a:p>
            <a:r>
              <a:rPr lang="fr-FR" sz="2000" dirty="0"/>
              <a:t>PRÉSENTATION DU SITE</a:t>
            </a:r>
          </a:p>
        </p:txBody>
      </p:sp>
      <p:sp>
        <p:nvSpPr>
          <p:cNvPr id="19" name="Espace réservé du texte 5">
            <a:extLst>
              <a:ext uri="{FF2B5EF4-FFF2-40B4-BE49-F238E27FC236}">
                <a16:creationId xmlns:a16="http://schemas.microsoft.com/office/drawing/2014/main" id="{C0C20DC8-E623-4C24-B630-D9B41CE66272}"/>
              </a:ext>
            </a:extLst>
          </p:cNvPr>
          <p:cNvSpPr txBox="1">
            <a:spLocks/>
          </p:cNvSpPr>
          <p:nvPr/>
        </p:nvSpPr>
        <p:spPr>
          <a:xfrm>
            <a:off x="458033" y="374370"/>
            <a:ext cx="9093027" cy="499038"/>
          </a:xfrm>
          <a:prstGeom prst="rect">
            <a:avLst/>
          </a:prstGeom>
          <a:noFill/>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Tx/>
              <a:buNone/>
              <a:tabLst/>
              <a:defRPr sz="3200" b="1" i="0" kern="1200" baseline="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ea typeface="+mn-ea"/>
                <a:cs typeface="Arial Black" panose="020B0604020202020204" pitchFamily="34" charset="0"/>
              </a:defRPr>
            </a:lvl1pPr>
            <a:lvl2pPr marL="457200" marR="0" indent="0" algn="l" defTabSz="914400" rtl="0" eaLnBrk="1" fontAlgn="auto" latinLnBrk="0" hangingPunct="1">
              <a:lnSpc>
                <a:spcPct val="100000"/>
              </a:lnSpc>
              <a:spcBef>
                <a:spcPts val="1000"/>
              </a:spcBef>
              <a:spcAft>
                <a:spcPts val="0"/>
              </a:spcAft>
              <a:buClrTx/>
              <a:buSzTx/>
              <a:buFontTx/>
              <a:buNone/>
              <a:tabLst/>
              <a:defRPr sz="2800" b="0" i="0" kern="1200">
                <a:solidFill>
                  <a:srgbClr val="23D2B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23D2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23D2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BESANCON</a:t>
            </a:r>
            <a:endParaRPr lang="fr-FR" dirty="0"/>
          </a:p>
        </p:txBody>
      </p:sp>
      <p:pic>
        <p:nvPicPr>
          <p:cNvPr id="10" name="Image 9" descr="Une image contenant carte&#10;&#10;Description générée automatiquement">
            <a:extLst>
              <a:ext uri="{FF2B5EF4-FFF2-40B4-BE49-F238E27FC236}">
                <a16:creationId xmlns:a16="http://schemas.microsoft.com/office/drawing/2014/main" id="{DB97EB75-ACB9-4315-97A6-47227DB0D288}"/>
              </a:ext>
            </a:extLst>
          </p:cNvPr>
          <p:cNvPicPr>
            <a:picLocks noChangeAspect="1"/>
          </p:cNvPicPr>
          <p:nvPr/>
        </p:nvPicPr>
        <p:blipFill>
          <a:blip r:embed="rId3"/>
          <a:stretch>
            <a:fillRect/>
          </a:stretch>
        </p:blipFill>
        <p:spPr>
          <a:xfrm>
            <a:off x="4694327" y="396649"/>
            <a:ext cx="6899444" cy="5629397"/>
          </a:xfrm>
          <a:prstGeom prst="rect">
            <a:avLst/>
          </a:prstGeom>
        </p:spPr>
      </p:pic>
      <p:sp>
        <p:nvSpPr>
          <p:cNvPr id="20" name="ZoneTexte 19">
            <a:extLst>
              <a:ext uri="{FF2B5EF4-FFF2-40B4-BE49-F238E27FC236}">
                <a16:creationId xmlns:a16="http://schemas.microsoft.com/office/drawing/2014/main" id="{4792B5AA-F2FA-484E-8444-17557E50EF60}"/>
              </a:ext>
            </a:extLst>
          </p:cNvPr>
          <p:cNvSpPr txBox="1"/>
          <p:nvPr/>
        </p:nvSpPr>
        <p:spPr>
          <a:xfrm>
            <a:off x="2375587" y="5464933"/>
            <a:ext cx="2624678" cy="307777"/>
          </a:xfrm>
          <a:prstGeom prst="rect">
            <a:avLst/>
          </a:prstGeom>
          <a:noFill/>
        </p:spPr>
        <p:txBody>
          <a:bodyPr wrap="square">
            <a:spAutoFit/>
          </a:bodyPr>
          <a:lstStyle/>
          <a:p>
            <a:pPr lvl="1" algn="just">
              <a:spcBef>
                <a:spcPts val="600"/>
              </a:spcBef>
              <a:spcAft>
                <a:spcPts val="600"/>
              </a:spcAft>
            </a:pPr>
            <a:r>
              <a:rPr lang="fr-FR" sz="1400" i="1" dirty="0"/>
              <a:t>Plan de situation</a:t>
            </a:r>
            <a:endParaRPr lang="fr-FR" sz="1400" i="1" dirty="0">
              <a:solidFill>
                <a:schemeClr val="tx1">
                  <a:lumMod val="50000"/>
                </a:schemeClr>
              </a:solidFill>
            </a:endParaRPr>
          </a:p>
        </p:txBody>
      </p:sp>
    </p:spTree>
    <p:extLst>
      <p:ext uri="{BB962C8B-B14F-4D97-AF65-F5344CB8AC3E}">
        <p14:creationId xmlns:p14="http://schemas.microsoft.com/office/powerpoint/2010/main" val="61531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C335839-F6F7-46ED-BAD9-E499D2FDF17C}"/>
              </a:ext>
            </a:extLst>
          </p:cNvPr>
          <p:cNvSpPr>
            <a:spLocks noGrp="1"/>
          </p:cNvSpPr>
          <p:nvPr>
            <p:ph type="body" sz="quarter" idx="26"/>
          </p:nvPr>
        </p:nvSpPr>
        <p:spPr>
          <a:xfrm>
            <a:off x="598229" y="1322374"/>
            <a:ext cx="2684617" cy="5161256"/>
          </a:xfrm>
        </p:spPr>
        <p:txBody>
          <a:bodyPr>
            <a:normAutofit/>
          </a:bodyPr>
          <a:lstStyle/>
          <a:p>
            <a:pPr algn="just"/>
            <a:endParaRPr lang="fr-FR" sz="1500" b="1" dirty="0"/>
          </a:p>
          <a:p>
            <a:pPr marL="457200" lvl="1" indent="0" algn="just">
              <a:spcBef>
                <a:spcPts val="200"/>
              </a:spcBef>
              <a:spcAft>
                <a:spcPts val="200"/>
              </a:spcAft>
              <a:buNone/>
            </a:pPr>
            <a:endParaRPr lang="fr-FR" dirty="0"/>
          </a:p>
          <a:p>
            <a:pPr lvl="1" algn="just">
              <a:spcBef>
                <a:spcPts val="200"/>
              </a:spcBef>
              <a:spcAft>
                <a:spcPts val="200"/>
              </a:spcAft>
              <a:buFont typeface="Arial" panose="020B0604020202020204" pitchFamily="34" charset="0"/>
              <a:buChar char="•"/>
            </a:pPr>
            <a:r>
              <a:rPr lang="fr-FR" dirty="0"/>
              <a:t>bordé par Le Doubs (une piste cyclable longe le site) et par l'avenue de la 7ème Armée Américaine qui longe la forêt située en surplomb (les Monts des Buis)</a:t>
            </a:r>
          </a:p>
          <a:p>
            <a:pPr lvl="1" algn="just">
              <a:spcBef>
                <a:spcPts val="200"/>
              </a:spcBef>
              <a:spcAft>
                <a:spcPts val="200"/>
              </a:spcAft>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B9E8726F-5D03-4D32-8756-D8E560E0E25D}"/>
              </a:ext>
            </a:extLst>
          </p:cNvPr>
          <p:cNvSpPr>
            <a:spLocks noGrp="1"/>
          </p:cNvSpPr>
          <p:nvPr>
            <p:ph type="ftr" sz="quarter" idx="27"/>
          </p:nvPr>
        </p:nvSpPr>
        <p:spPr/>
        <p:txBody>
          <a:bodyPr/>
          <a:lstStyle/>
          <a:p>
            <a:pPr>
              <a:defRPr/>
            </a:pPr>
            <a:r>
              <a:rPr lang="fr-FR" dirty="0">
                <a:latin typeface="Arial Black" panose="020B0A04020102020204"/>
              </a:rPr>
              <a:t>Présentation Instance immobilière</a:t>
            </a:r>
          </a:p>
        </p:txBody>
      </p:sp>
      <p:sp>
        <p:nvSpPr>
          <p:cNvPr id="17" name="Espace réservé du texte 6">
            <a:extLst>
              <a:ext uri="{FF2B5EF4-FFF2-40B4-BE49-F238E27FC236}">
                <a16:creationId xmlns:a16="http://schemas.microsoft.com/office/drawing/2014/main" id="{6B668543-96CC-4439-86B2-B4B98FDED05D}"/>
              </a:ext>
            </a:extLst>
          </p:cNvPr>
          <p:cNvSpPr>
            <a:spLocks noGrp="1"/>
          </p:cNvSpPr>
          <p:nvPr>
            <p:ph type="body" sz="quarter" idx="15"/>
          </p:nvPr>
        </p:nvSpPr>
        <p:spPr>
          <a:xfrm>
            <a:off x="598229" y="962823"/>
            <a:ext cx="6721151" cy="359550"/>
          </a:xfrm>
        </p:spPr>
        <p:txBody>
          <a:bodyPr>
            <a:normAutofit fontScale="92500" lnSpcReduction="10000"/>
          </a:bodyPr>
          <a:lstStyle/>
          <a:p>
            <a:r>
              <a:rPr lang="fr-FR" sz="2000" dirty="0"/>
              <a:t>PRÉSENTATION DU SITE</a:t>
            </a:r>
          </a:p>
        </p:txBody>
      </p:sp>
      <p:sp>
        <p:nvSpPr>
          <p:cNvPr id="10" name="Espace réservé du texte 5">
            <a:extLst>
              <a:ext uri="{FF2B5EF4-FFF2-40B4-BE49-F238E27FC236}">
                <a16:creationId xmlns:a16="http://schemas.microsoft.com/office/drawing/2014/main" id="{700FAEED-A6B7-4C91-A318-EF30DBA12A88}"/>
              </a:ext>
            </a:extLst>
          </p:cNvPr>
          <p:cNvSpPr>
            <a:spLocks noGrp="1"/>
          </p:cNvSpPr>
          <p:nvPr>
            <p:ph type="body" sz="quarter" idx="14"/>
          </p:nvPr>
        </p:nvSpPr>
        <p:spPr>
          <a:xfrm>
            <a:off x="458033" y="374370"/>
            <a:ext cx="9093027" cy="499038"/>
          </a:xfrm>
        </p:spPr>
        <p:txBody>
          <a:bodyPr/>
          <a:lstStyle/>
          <a:p>
            <a:r>
              <a:rPr lang="fr-FR" dirty="0"/>
              <a:t>BESANCON</a:t>
            </a:r>
          </a:p>
        </p:txBody>
      </p:sp>
      <p:sp>
        <p:nvSpPr>
          <p:cNvPr id="11" name="ZoneTexte 10">
            <a:extLst>
              <a:ext uri="{FF2B5EF4-FFF2-40B4-BE49-F238E27FC236}">
                <a16:creationId xmlns:a16="http://schemas.microsoft.com/office/drawing/2014/main" id="{B9DCD4CB-D779-4022-986B-7D23E43C6DDB}"/>
              </a:ext>
            </a:extLst>
          </p:cNvPr>
          <p:cNvSpPr txBox="1"/>
          <p:nvPr/>
        </p:nvSpPr>
        <p:spPr>
          <a:xfrm>
            <a:off x="2157778" y="5741288"/>
            <a:ext cx="1801025" cy="307777"/>
          </a:xfrm>
          <a:prstGeom prst="rect">
            <a:avLst/>
          </a:prstGeom>
          <a:noFill/>
        </p:spPr>
        <p:txBody>
          <a:bodyPr wrap="square">
            <a:spAutoFit/>
          </a:bodyPr>
          <a:lstStyle/>
          <a:p>
            <a:pPr lvl="1" algn="just">
              <a:spcBef>
                <a:spcPts val="600"/>
              </a:spcBef>
              <a:spcAft>
                <a:spcPts val="600"/>
              </a:spcAft>
            </a:pPr>
            <a:r>
              <a:rPr lang="fr-FR" sz="1400" i="1" dirty="0"/>
              <a:t>Vue aérienne</a:t>
            </a:r>
            <a:endParaRPr lang="fr-FR" sz="1400" i="1" dirty="0">
              <a:solidFill>
                <a:schemeClr val="tx1">
                  <a:lumMod val="50000"/>
                </a:schemeClr>
              </a:solidFill>
            </a:endParaRPr>
          </a:p>
        </p:txBody>
      </p:sp>
      <p:pic>
        <p:nvPicPr>
          <p:cNvPr id="3" name="Image 2" descr="Une image contenant texte, extérieur, montagne&#10;&#10;Description générée automatiquement">
            <a:extLst>
              <a:ext uri="{FF2B5EF4-FFF2-40B4-BE49-F238E27FC236}">
                <a16:creationId xmlns:a16="http://schemas.microsoft.com/office/drawing/2014/main" id="{6CEEA08B-D57C-4180-94D1-5F2950DFA91C}"/>
              </a:ext>
            </a:extLst>
          </p:cNvPr>
          <p:cNvPicPr>
            <a:picLocks noChangeAspect="1"/>
          </p:cNvPicPr>
          <p:nvPr/>
        </p:nvPicPr>
        <p:blipFill>
          <a:blip r:embed="rId3"/>
          <a:stretch>
            <a:fillRect/>
          </a:stretch>
        </p:blipFill>
        <p:spPr>
          <a:xfrm>
            <a:off x="3958803" y="404351"/>
            <a:ext cx="7634968" cy="5651676"/>
          </a:xfrm>
          <a:prstGeom prst="rect">
            <a:avLst/>
          </a:prstGeom>
        </p:spPr>
      </p:pic>
      <p:sp>
        <p:nvSpPr>
          <p:cNvPr id="7" name="Forme libre : forme 6">
            <a:extLst>
              <a:ext uri="{FF2B5EF4-FFF2-40B4-BE49-F238E27FC236}">
                <a16:creationId xmlns:a16="http://schemas.microsoft.com/office/drawing/2014/main" id="{E9D06C84-05CC-4693-914B-CB3C964B4F6D}"/>
              </a:ext>
            </a:extLst>
          </p:cNvPr>
          <p:cNvSpPr/>
          <p:nvPr/>
        </p:nvSpPr>
        <p:spPr>
          <a:xfrm>
            <a:off x="5486401" y="3162925"/>
            <a:ext cx="4212236" cy="2428407"/>
          </a:xfrm>
          <a:custGeom>
            <a:avLst/>
            <a:gdLst>
              <a:gd name="connsiteX0" fmla="*/ 2443396 w 4332157"/>
              <a:gd name="connsiteY0" fmla="*/ 284813 h 2503357"/>
              <a:gd name="connsiteX1" fmla="*/ 3852472 w 4332157"/>
              <a:gd name="connsiteY1" fmla="*/ 0 h 2503357"/>
              <a:gd name="connsiteX2" fmla="*/ 4332157 w 4332157"/>
              <a:gd name="connsiteY2" fmla="*/ 1618937 h 2503357"/>
              <a:gd name="connsiteX3" fmla="*/ 2683239 w 4332157"/>
              <a:gd name="connsiteY3" fmla="*/ 1663908 h 2503357"/>
              <a:gd name="connsiteX4" fmla="*/ 1499016 w 4332157"/>
              <a:gd name="connsiteY4" fmla="*/ 2038662 h 2503357"/>
              <a:gd name="connsiteX5" fmla="*/ 494675 w 4332157"/>
              <a:gd name="connsiteY5" fmla="*/ 2503357 h 2503357"/>
              <a:gd name="connsiteX6" fmla="*/ 0 w 4332157"/>
              <a:gd name="connsiteY6" fmla="*/ 1439055 h 2503357"/>
              <a:gd name="connsiteX7" fmla="*/ 1229193 w 4332157"/>
              <a:gd name="connsiteY7" fmla="*/ 794478 h 2503357"/>
              <a:gd name="connsiteX8" fmla="*/ 1753849 w 4332157"/>
              <a:gd name="connsiteY8" fmla="*/ 599606 h 2503357"/>
              <a:gd name="connsiteX9" fmla="*/ 1768839 w 4332157"/>
              <a:gd name="connsiteY9" fmla="*/ 764498 h 2503357"/>
              <a:gd name="connsiteX10" fmla="*/ 2203554 w 4332157"/>
              <a:gd name="connsiteY10" fmla="*/ 659567 h 2503357"/>
              <a:gd name="connsiteX11" fmla="*/ 2473377 w 4332157"/>
              <a:gd name="connsiteY11" fmla="*/ 464695 h 2503357"/>
              <a:gd name="connsiteX12" fmla="*/ 2443396 w 4332157"/>
              <a:gd name="connsiteY12" fmla="*/ 284813 h 2503357"/>
              <a:gd name="connsiteX0" fmla="*/ 2323475 w 4212236"/>
              <a:gd name="connsiteY0" fmla="*/ 284813 h 2503357"/>
              <a:gd name="connsiteX1" fmla="*/ 3732551 w 4212236"/>
              <a:gd name="connsiteY1" fmla="*/ 0 h 2503357"/>
              <a:gd name="connsiteX2" fmla="*/ 4212236 w 4212236"/>
              <a:gd name="connsiteY2" fmla="*/ 1618937 h 2503357"/>
              <a:gd name="connsiteX3" fmla="*/ 2563318 w 4212236"/>
              <a:gd name="connsiteY3" fmla="*/ 1663908 h 2503357"/>
              <a:gd name="connsiteX4" fmla="*/ 1379095 w 4212236"/>
              <a:gd name="connsiteY4" fmla="*/ 2038662 h 2503357"/>
              <a:gd name="connsiteX5" fmla="*/ 374754 w 4212236"/>
              <a:gd name="connsiteY5" fmla="*/ 2503357 h 2503357"/>
              <a:gd name="connsiteX6" fmla="*/ 0 w 4212236"/>
              <a:gd name="connsiteY6" fmla="*/ 1349114 h 2503357"/>
              <a:gd name="connsiteX7" fmla="*/ 1109272 w 4212236"/>
              <a:gd name="connsiteY7" fmla="*/ 794478 h 2503357"/>
              <a:gd name="connsiteX8" fmla="*/ 1633928 w 4212236"/>
              <a:gd name="connsiteY8" fmla="*/ 599606 h 2503357"/>
              <a:gd name="connsiteX9" fmla="*/ 1648918 w 4212236"/>
              <a:gd name="connsiteY9" fmla="*/ 764498 h 2503357"/>
              <a:gd name="connsiteX10" fmla="*/ 2083633 w 4212236"/>
              <a:gd name="connsiteY10" fmla="*/ 659567 h 2503357"/>
              <a:gd name="connsiteX11" fmla="*/ 2353456 w 4212236"/>
              <a:gd name="connsiteY11" fmla="*/ 464695 h 2503357"/>
              <a:gd name="connsiteX12" fmla="*/ 2323475 w 4212236"/>
              <a:gd name="connsiteY12" fmla="*/ 284813 h 2503357"/>
              <a:gd name="connsiteX0" fmla="*/ 2323475 w 4212236"/>
              <a:gd name="connsiteY0" fmla="*/ 284813 h 2428407"/>
              <a:gd name="connsiteX1" fmla="*/ 3732551 w 4212236"/>
              <a:gd name="connsiteY1" fmla="*/ 0 h 2428407"/>
              <a:gd name="connsiteX2" fmla="*/ 4212236 w 4212236"/>
              <a:gd name="connsiteY2" fmla="*/ 1618937 h 2428407"/>
              <a:gd name="connsiteX3" fmla="*/ 2563318 w 4212236"/>
              <a:gd name="connsiteY3" fmla="*/ 1663908 h 2428407"/>
              <a:gd name="connsiteX4" fmla="*/ 1379095 w 4212236"/>
              <a:gd name="connsiteY4" fmla="*/ 2038662 h 2428407"/>
              <a:gd name="connsiteX5" fmla="*/ 524656 w 4212236"/>
              <a:gd name="connsiteY5" fmla="*/ 2428407 h 2428407"/>
              <a:gd name="connsiteX6" fmla="*/ 0 w 4212236"/>
              <a:gd name="connsiteY6" fmla="*/ 1349114 h 2428407"/>
              <a:gd name="connsiteX7" fmla="*/ 1109272 w 4212236"/>
              <a:gd name="connsiteY7" fmla="*/ 794478 h 2428407"/>
              <a:gd name="connsiteX8" fmla="*/ 1633928 w 4212236"/>
              <a:gd name="connsiteY8" fmla="*/ 599606 h 2428407"/>
              <a:gd name="connsiteX9" fmla="*/ 1648918 w 4212236"/>
              <a:gd name="connsiteY9" fmla="*/ 764498 h 2428407"/>
              <a:gd name="connsiteX10" fmla="*/ 2083633 w 4212236"/>
              <a:gd name="connsiteY10" fmla="*/ 659567 h 2428407"/>
              <a:gd name="connsiteX11" fmla="*/ 2353456 w 4212236"/>
              <a:gd name="connsiteY11" fmla="*/ 464695 h 2428407"/>
              <a:gd name="connsiteX12" fmla="*/ 2323475 w 4212236"/>
              <a:gd name="connsiteY12" fmla="*/ 284813 h 242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2236" h="2428407">
                <a:moveTo>
                  <a:pt x="2323475" y="284813"/>
                </a:moveTo>
                <a:lnTo>
                  <a:pt x="3732551" y="0"/>
                </a:lnTo>
                <a:lnTo>
                  <a:pt x="4212236" y="1618937"/>
                </a:lnTo>
                <a:lnTo>
                  <a:pt x="2563318" y="1663908"/>
                </a:lnTo>
                <a:lnTo>
                  <a:pt x="1379095" y="2038662"/>
                </a:lnTo>
                <a:lnTo>
                  <a:pt x="524656" y="2428407"/>
                </a:lnTo>
                <a:lnTo>
                  <a:pt x="0" y="1349114"/>
                </a:lnTo>
                <a:lnTo>
                  <a:pt x="1109272" y="794478"/>
                </a:lnTo>
                <a:lnTo>
                  <a:pt x="1633928" y="599606"/>
                </a:lnTo>
                <a:lnTo>
                  <a:pt x="1648918" y="764498"/>
                </a:lnTo>
                <a:lnTo>
                  <a:pt x="2083633" y="659567"/>
                </a:lnTo>
                <a:lnTo>
                  <a:pt x="2353456" y="464695"/>
                </a:lnTo>
                <a:lnTo>
                  <a:pt x="2323475" y="284813"/>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562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C335839-F6F7-46ED-BAD9-E499D2FDF17C}"/>
              </a:ext>
            </a:extLst>
          </p:cNvPr>
          <p:cNvSpPr>
            <a:spLocks noGrp="1"/>
          </p:cNvSpPr>
          <p:nvPr>
            <p:ph type="body" sz="quarter" idx="26"/>
          </p:nvPr>
        </p:nvSpPr>
        <p:spPr>
          <a:xfrm>
            <a:off x="598229" y="1322374"/>
            <a:ext cx="2684617" cy="5161256"/>
          </a:xfrm>
        </p:spPr>
        <p:txBody>
          <a:bodyPr>
            <a:normAutofit/>
          </a:bodyPr>
          <a:lstStyle/>
          <a:p>
            <a:pPr algn="just"/>
            <a:endParaRPr lang="fr-FR" sz="1500" b="1" dirty="0"/>
          </a:p>
          <a:p>
            <a:pPr lvl="1" algn="just">
              <a:spcBef>
                <a:spcPts val="200"/>
              </a:spcBef>
              <a:spcAft>
                <a:spcPts val="200"/>
              </a:spcAft>
              <a:buFont typeface="Arial" panose="020B0604020202020204" pitchFamily="34" charset="0"/>
              <a:buChar char="•"/>
            </a:pPr>
            <a:r>
              <a:rPr lang="fr-FR" dirty="0"/>
              <a:t>Section DO numéro 50, pour une superficie de 25 000 m²</a:t>
            </a:r>
          </a:p>
          <a:p>
            <a:pPr marL="457200" lvl="1" indent="0" algn="just">
              <a:spcBef>
                <a:spcPts val="200"/>
              </a:spcBef>
              <a:spcAft>
                <a:spcPts val="200"/>
              </a:spcAft>
              <a:buNone/>
            </a:pPr>
            <a:endParaRPr lang="fr-FR" dirty="0"/>
          </a:p>
          <a:p>
            <a:pPr marL="457200" lvl="1" indent="0" algn="just">
              <a:spcBef>
                <a:spcPts val="200"/>
              </a:spcBef>
              <a:spcAft>
                <a:spcPts val="200"/>
              </a:spcAft>
              <a:buNone/>
            </a:pPr>
            <a:endParaRPr lang="fr-FR" dirty="0"/>
          </a:p>
          <a:p>
            <a:pPr lvl="1" algn="just">
              <a:spcBef>
                <a:spcPts val="200"/>
              </a:spcBef>
              <a:spcAft>
                <a:spcPts val="200"/>
              </a:spcAft>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B9E8726F-5D03-4D32-8756-D8E560E0E25D}"/>
              </a:ext>
            </a:extLst>
          </p:cNvPr>
          <p:cNvSpPr>
            <a:spLocks noGrp="1"/>
          </p:cNvSpPr>
          <p:nvPr>
            <p:ph type="ftr" sz="quarter" idx="27"/>
          </p:nvPr>
        </p:nvSpPr>
        <p:spPr/>
        <p:txBody>
          <a:bodyPr/>
          <a:lstStyle/>
          <a:p>
            <a:pPr>
              <a:defRPr/>
            </a:pPr>
            <a:r>
              <a:rPr lang="fr-FR" dirty="0">
                <a:latin typeface="Arial Black" panose="020B0A04020102020204"/>
              </a:rPr>
              <a:t>Présentation Instance immobilière</a:t>
            </a:r>
          </a:p>
        </p:txBody>
      </p:sp>
      <p:sp>
        <p:nvSpPr>
          <p:cNvPr id="17" name="Espace réservé du texte 6">
            <a:extLst>
              <a:ext uri="{FF2B5EF4-FFF2-40B4-BE49-F238E27FC236}">
                <a16:creationId xmlns:a16="http://schemas.microsoft.com/office/drawing/2014/main" id="{6B668543-96CC-4439-86B2-B4B98FDED05D}"/>
              </a:ext>
            </a:extLst>
          </p:cNvPr>
          <p:cNvSpPr>
            <a:spLocks noGrp="1"/>
          </p:cNvSpPr>
          <p:nvPr>
            <p:ph type="body" sz="quarter" idx="15"/>
          </p:nvPr>
        </p:nvSpPr>
        <p:spPr>
          <a:xfrm>
            <a:off x="598229" y="962823"/>
            <a:ext cx="6721151" cy="359550"/>
          </a:xfrm>
        </p:spPr>
        <p:txBody>
          <a:bodyPr>
            <a:normAutofit fontScale="92500" lnSpcReduction="10000"/>
          </a:bodyPr>
          <a:lstStyle/>
          <a:p>
            <a:r>
              <a:rPr lang="fr-FR" sz="2000" dirty="0"/>
              <a:t>PRÉSENTATION DU SITE</a:t>
            </a:r>
          </a:p>
        </p:txBody>
      </p:sp>
      <p:sp>
        <p:nvSpPr>
          <p:cNvPr id="10" name="Espace réservé du texte 5">
            <a:extLst>
              <a:ext uri="{FF2B5EF4-FFF2-40B4-BE49-F238E27FC236}">
                <a16:creationId xmlns:a16="http://schemas.microsoft.com/office/drawing/2014/main" id="{700FAEED-A6B7-4C91-A318-EF30DBA12A88}"/>
              </a:ext>
            </a:extLst>
          </p:cNvPr>
          <p:cNvSpPr>
            <a:spLocks noGrp="1"/>
          </p:cNvSpPr>
          <p:nvPr>
            <p:ph type="body" sz="quarter" idx="14"/>
          </p:nvPr>
        </p:nvSpPr>
        <p:spPr>
          <a:xfrm>
            <a:off x="458033" y="374370"/>
            <a:ext cx="9093027" cy="499038"/>
          </a:xfrm>
        </p:spPr>
        <p:txBody>
          <a:bodyPr/>
          <a:lstStyle/>
          <a:p>
            <a:r>
              <a:rPr lang="fr-FR" dirty="0"/>
              <a:t>BESANCON</a:t>
            </a:r>
          </a:p>
        </p:txBody>
      </p:sp>
      <p:sp>
        <p:nvSpPr>
          <p:cNvPr id="11" name="ZoneTexte 10">
            <a:extLst>
              <a:ext uri="{FF2B5EF4-FFF2-40B4-BE49-F238E27FC236}">
                <a16:creationId xmlns:a16="http://schemas.microsoft.com/office/drawing/2014/main" id="{B9DCD4CB-D779-4022-986B-7D23E43C6DDB}"/>
              </a:ext>
            </a:extLst>
          </p:cNvPr>
          <p:cNvSpPr txBox="1"/>
          <p:nvPr/>
        </p:nvSpPr>
        <p:spPr>
          <a:xfrm>
            <a:off x="2157778" y="5741288"/>
            <a:ext cx="1801025" cy="307777"/>
          </a:xfrm>
          <a:prstGeom prst="rect">
            <a:avLst/>
          </a:prstGeom>
          <a:noFill/>
        </p:spPr>
        <p:txBody>
          <a:bodyPr wrap="square">
            <a:spAutoFit/>
          </a:bodyPr>
          <a:lstStyle/>
          <a:p>
            <a:pPr lvl="1" algn="just">
              <a:spcBef>
                <a:spcPts val="600"/>
              </a:spcBef>
              <a:spcAft>
                <a:spcPts val="600"/>
              </a:spcAft>
            </a:pPr>
            <a:r>
              <a:rPr lang="fr-FR" sz="1400" i="1" dirty="0">
                <a:solidFill>
                  <a:schemeClr val="tx1">
                    <a:lumMod val="50000"/>
                  </a:schemeClr>
                </a:solidFill>
              </a:rPr>
              <a:t>Plan cadastral</a:t>
            </a:r>
          </a:p>
        </p:txBody>
      </p:sp>
      <p:pic>
        <p:nvPicPr>
          <p:cNvPr id="7" name="Image 6">
            <a:extLst>
              <a:ext uri="{FF2B5EF4-FFF2-40B4-BE49-F238E27FC236}">
                <a16:creationId xmlns:a16="http://schemas.microsoft.com/office/drawing/2014/main" id="{022FEA99-A37C-4D06-94B9-24E73B73EF81}"/>
              </a:ext>
            </a:extLst>
          </p:cNvPr>
          <p:cNvPicPr>
            <a:picLocks noChangeAspect="1"/>
          </p:cNvPicPr>
          <p:nvPr/>
        </p:nvPicPr>
        <p:blipFill rotWithShape="1">
          <a:blip r:embed="rId3"/>
          <a:srcRect l="9280" t="35718" r="6598" b="13887"/>
          <a:stretch/>
        </p:blipFill>
        <p:spPr>
          <a:xfrm>
            <a:off x="5147599" y="431156"/>
            <a:ext cx="6446172" cy="5464021"/>
          </a:xfrm>
          <a:prstGeom prst="rect">
            <a:avLst/>
          </a:prstGeom>
        </p:spPr>
      </p:pic>
      <p:sp>
        <p:nvSpPr>
          <p:cNvPr id="8" name="Forme libre : forme 7">
            <a:extLst>
              <a:ext uri="{FF2B5EF4-FFF2-40B4-BE49-F238E27FC236}">
                <a16:creationId xmlns:a16="http://schemas.microsoft.com/office/drawing/2014/main" id="{9387732E-7456-41D5-8DBA-7EA9521BCFF4}"/>
              </a:ext>
            </a:extLst>
          </p:cNvPr>
          <p:cNvSpPr/>
          <p:nvPr/>
        </p:nvSpPr>
        <p:spPr>
          <a:xfrm>
            <a:off x="6355830" y="1663909"/>
            <a:ext cx="3687580" cy="3417758"/>
          </a:xfrm>
          <a:custGeom>
            <a:avLst/>
            <a:gdLst>
              <a:gd name="connsiteX0" fmla="*/ 2923081 w 3792511"/>
              <a:gd name="connsiteY0" fmla="*/ 0 h 3522689"/>
              <a:gd name="connsiteX1" fmla="*/ 3792511 w 3792511"/>
              <a:gd name="connsiteY1" fmla="*/ 809469 h 3522689"/>
              <a:gd name="connsiteX2" fmla="*/ 2743200 w 3792511"/>
              <a:gd name="connsiteY2" fmla="*/ 2203554 h 3522689"/>
              <a:gd name="connsiteX3" fmla="*/ 2503357 w 3792511"/>
              <a:gd name="connsiteY3" fmla="*/ 2038662 h 3522689"/>
              <a:gd name="connsiteX4" fmla="*/ 2293495 w 3792511"/>
              <a:gd name="connsiteY4" fmla="*/ 2248525 h 3522689"/>
              <a:gd name="connsiteX5" fmla="*/ 2203554 w 3792511"/>
              <a:gd name="connsiteY5" fmla="*/ 2488367 h 3522689"/>
              <a:gd name="connsiteX6" fmla="*/ 2053652 w 3792511"/>
              <a:gd name="connsiteY6" fmla="*/ 2608289 h 3522689"/>
              <a:gd name="connsiteX7" fmla="*/ 2158583 w 3792511"/>
              <a:gd name="connsiteY7" fmla="*/ 2698230 h 3522689"/>
              <a:gd name="connsiteX8" fmla="*/ 914400 w 3792511"/>
              <a:gd name="connsiteY8" fmla="*/ 3522689 h 3522689"/>
              <a:gd name="connsiteX9" fmla="*/ 0 w 3792511"/>
              <a:gd name="connsiteY9" fmla="*/ 1753849 h 3522689"/>
              <a:gd name="connsiteX10" fmla="*/ 1304144 w 3792511"/>
              <a:gd name="connsiteY10" fmla="*/ 1349115 h 3522689"/>
              <a:gd name="connsiteX11" fmla="*/ 1873770 w 3792511"/>
              <a:gd name="connsiteY11" fmla="*/ 1049312 h 3522689"/>
              <a:gd name="connsiteX12" fmla="*/ 2923081 w 3792511"/>
              <a:gd name="connsiteY12" fmla="*/ 0 h 3522689"/>
              <a:gd name="connsiteX0" fmla="*/ 2818149 w 3792511"/>
              <a:gd name="connsiteY0" fmla="*/ 0 h 3417758"/>
              <a:gd name="connsiteX1" fmla="*/ 3792511 w 3792511"/>
              <a:gd name="connsiteY1" fmla="*/ 704538 h 3417758"/>
              <a:gd name="connsiteX2" fmla="*/ 2743200 w 3792511"/>
              <a:gd name="connsiteY2" fmla="*/ 2098623 h 3417758"/>
              <a:gd name="connsiteX3" fmla="*/ 2503357 w 3792511"/>
              <a:gd name="connsiteY3" fmla="*/ 1933731 h 3417758"/>
              <a:gd name="connsiteX4" fmla="*/ 2293495 w 3792511"/>
              <a:gd name="connsiteY4" fmla="*/ 2143594 h 3417758"/>
              <a:gd name="connsiteX5" fmla="*/ 2203554 w 3792511"/>
              <a:gd name="connsiteY5" fmla="*/ 2383436 h 3417758"/>
              <a:gd name="connsiteX6" fmla="*/ 2053652 w 3792511"/>
              <a:gd name="connsiteY6" fmla="*/ 2503358 h 3417758"/>
              <a:gd name="connsiteX7" fmla="*/ 2158583 w 3792511"/>
              <a:gd name="connsiteY7" fmla="*/ 2593299 h 3417758"/>
              <a:gd name="connsiteX8" fmla="*/ 914400 w 3792511"/>
              <a:gd name="connsiteY8" fmla="*/ 3417758 h 3417758"/>
              <a:gd name="connsiteX9" fmla="*/ 0 w 3792511"/>
              <a:gd name="connsiteY9" fmla="*/ 1648918 h 3417758"/>
              <a:gd name="connsiteX10" fmla="*/ 1304144 w 3792511"/>
              <a:gd name="connsiteY10" fmla="*/ 1244184 h 3417758"/>
              <a:gd name="connsiteX11" fmla="*/ 1873770 w 3792511"/>
              <a:gd name="connsiteY11" fmla="*/ 944381 h 3417758"/>
              <a:gd name="connsiteX12" fmla="*/ 2818149 w 3792511"/>
              <a:gd name="connsiteY12" fmla="*/ 0 h 3417758"/>
              <a:gd name="connsiteX0" fmla="*/ 2818149 w 3732551"/>
              <a:gd name="connsiteY0" fmla="*/ 0 h 3417758"/>
              <a:gd name="connsiteX1" fmla="*/ 3732551 w 3732551"/>
              <a:gd name="connsiteY1" fmla="*/ 854439 h 3417758"/>
              <a:gd name="connsiteX2" fmla="*/ 2743200 w 3732551"/>
              <a:gd name="connsiteY2" fmla="*/ 2098623 h 3417758"/>
              <a:gd name="connsiteX3" fmla="*/ 2503357 w 3732551"/>
              <a:gd name="connsiteY3" fmla="*/ 1933731 h 3417758"/>
              <a:gd name="connsiteX4" fmla="*/ 2293495 w 3732551"/>
              <a:gd name="connsiteY4" fmla="*/ 2143594 h 3417758"/>
              <a:gd name="connsiteX5" fmla="*/ 2203554 w 3732551"/>
              <a:gd name="connsiteY5" fmla="*/ 2383436 h 3417758"/>
              <a:gd name="connsiteX6" fmla="*/ 2053652 w 3732551"/>
              <a:gd name="connsiteY6" fmla="*/ 2503358 h 3417758"/>
              <a:gd name="connsiteX7" fmla="*/ 2158583 w 3732551"/>
              <a:gd name="connsiteY7" fmla="*/ 2593299 h 3417758"/>
              <a:gd name="connsiteX8" fmla="*/ 914400 w 3732551"/>
              <a:gd name="connsiteY8" fmla="*/ 3417758 h 3417758"/>
              <a:gd name="connsiteX9" fmla="*/ 0 w 3732551"/>
              <a:gd name="connsiteY9" fmla="*/ 1648918 h 3417758"/>
              <a:gd name="connsiteX10" fmla="*/ 1304144 w 3732551"/>
              <a:gd name="connsiteY10" fmla="*/ 1244184 h 3417758"/>
              <a:gd name="connsiteX11" fmla="*/ 1873770 w 3732551"/>
              <a:gd name="connsiteY11" fmla="*/ 944381 h 3417758"/>
              <a:gd name="connsiteX12" fmla="*/ 2818149 w 3732551"/>
              <a:gd name="connsiteY12" fmla="*/ 0 h 3417758"/>
              <a:gd name="connsiteX0" fmla="*/ 2818149 w 3687580"/>
              <a:gd name="connsiteY0" fmla="*/ 0 h 3417758"/>
              <a:gd name="connsiteX1" fmla="*/ 3687580 w 3687580"/>
              <a:gd name="connsiteY1" fmla="*/ 899409 h 3417758"/>
              <a:gd name="connsiteX2" fmla="*/ 2743200 w 3687580"/>
              <a:gd name="connsiteY2" fmla="*/ 2098623 h 3417758"/>
              <a:gd name="connsiteX3" fmla="*/ 2503357 w 3687580"/>
              <a:gd name="connsiteY3" fmla="*/ 1933731 h 3417758"/>
              <a:gd name="connsiteX4" fmla="*/ 2293495 w 3687580"/>
              <a:gd name="connsiteY4" fmla="*/ 2143594 h 3417758"/>
              <a:gd name="connsiteX5" fmla="*/ 2203554 w 3687580"/>
              <a:gd name="connsiteY5" fmla="*/ 2383436 h 3417758"/>
              <a:gd name="connsiteX6" fmla="*/ 2053652 w 3687580"/>
              <a:gd name="connsiteY6" fmla="*/ 2503358 h 3417758"/>
              <a:gd name="connsiteX7" fmla="*/ 2158583 w 3687580"/>
              <a:gd name="connsiteY7" fmla="*/ 2593299 h 3417758"/>
              <a:gd name="connsiteX8" fmla="*/ 914400 w 3687580"/>
              <a:gd name="connsiteY8" fmla="*/ 3417758 h 3417758"/>
              <a:gd name="connsiteX9" fmla="*/ 0 w 3687580"/>
              <a:gd name="connsiteY9" fmla="*/ 1648918 h 3417758"/>
              <a:gd name="connsiteX10" fmla="*/ 1304144 w 3687580"/>
              <a:gd name="connsiteY10" fmla="*/ 1244184 h 3417758"/>
              <a:gd name="connsiteX11" fmla="*/ 1873770 w 3687580"/>
              <a:gd name="connsiteY11" fmla="*/ 944381 h 3417758"/>
              <a:gd name="connsiteX12" fmla="*/ 2818149 w 3687580"/>
              <a:gd name="connsiteY12" fmla="*/ 0 h 34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7580" h="3417758">
                <a:moveTo>
                  <a:pt x="2818149" y="0"/>
                </a:moveTo>
                <a:lnTo>
                  <a:pt x="3687580" y="899409"/>
                </a:lnTo>
                <a:lnTo>
                  <a:pt x="2743200" y="2098623"/>
                </a:lnTo>
                <a:lnTo>
                  <a:pt x="2503357" y="1933731"/>
                </a:lnTo>
                <a:lnTo>
                  <a:pt x="2293495" y="2143594"/>
                </a:lnTo>
                <a:lnTo>
                  <a:pt x="2203554" y="2383436"/>
                </a:lnTo>
                <a:lnTo>
                  <a:pt x="2053652" y="2503358"/>
                </a:lnTo>
                <a:lnTo>
                  <a:pt x="2158583" y="2593299"/>
                </a:lnTo>
                <a:lnTo>
                  <a:pt x="914400" y="3417758"/>
                </a:lnTo>
                <a:lnTo>
                  <a:pt x="0" y="1648918"/>
                </a:lnTo>
                <a:lnTo>
                  <a:pt x="1304144" y="1244184"/>
                </a:lnTo>
                <a:lnTo>
                  <a:pt x="1873770" y="944381"/>
                </a:lnTo>
                <a:lnTo>
                  <a:pt x="2818149"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494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C335839-F6F7-46ED-BAD9-E499D2FDF17C}"/>
              </a:ext>
            </a:extLst>
          </p:cNvPr>
          <p:cNvSpPr>
            <a:spLocks noGrp="1"/>
          </p:cNvSpPr>
          <p:nvPr>
            <p:ph type="body" sz="quarter" idx="26"/>
          </p:nvPr>
        </p:nvSpPr>
        <p:spPr>
          <a:xfrm>
            <a:off x="598229" y="1322374"/>
            <a:ext cx="2684617" cy="5161256"/>
          </a:xfrm>
        </p:spPr>
        <p:txBody>
          <a:bodyPr>
            <a:normAutofit/>
          </a:bodyPr>
          <a:lstStyle/>
          <a:p>
            <a:pPr algn="just"/>
            <a:endParaRPr lang="fr-FR" sz="1500" b="1" dirty="0"/>
          </a:p>
          <a:p>
            <a:pPr marL="457200" lvl="1" indent="0" algn="just">
              <a:spcBef>
                <a:spcPts val="200"/>
              </a:spcBef>
              <a:spcAft>
                <a:spcPts val="200"/>
              </a:spcAft>
              <a:buNone/>
            </a:pPr>
            <a:endParaRPr lang="fr-FR" dirty="0"/>
          </a:p>
          <a:p>
            <a:pPr lvl="1" algn="just">
              <a:spcBef>
                <a:spcPts val="200"/>
              </a:spcBef>
              <a:spcAft>
                <a:spcPts val="200"/>
              </a:spcAft>
              <a:buFont typeface="Arial" panose="020B0604020202020204" pitchFamily="34" charset="0"/>
              <a:buChar char="•"/>
            </a:pPr>
            <a:r>
              <a:rPr lang="fr-FR" dirty="0"/>
              <a:t>En limite Sud-Ouest, un poste de transformation ENEDIS est présent sur une emprise au sol de 22 m²</a:t>
            </a:r>
          </a:p>
          <a:p>
            <a:pPr lvl="1" algn="just">
              <a:spcBef>
                <a:spcPts val="200"/>
              </a:spcBef>
              <a:spcAft>
                <a:spcPts val="200"/>
              </a:spcAft>
              <a:buFont typeface="Arial" panose="020B0604020202020204" pitchFamily="34" charset="0"/>
              <a:buChar char="•"/>
            </a:pPr>
            <a:endParaRPr lang="fr-FR" dirty="0"/>
          </a:p>
          <a:p>
            <a:pPr lvl="1" algn="just">
              <a:spcBef>
                <a:spcPts val="200"/>
              </a:spcBef>
              <a:spcAft>
                <a:spcPts val="200"/>
              </a:spcAft>
              <a:buFont typeface="Arial" panose="020B0604020202020204" pitchFamily="34" charset="0"/>
              <a:buChar char="•"/>
            </a:pPr>
            <a:r>
              <a:rPr lang="fr-FR" dirty="0"/>
              <a:t>Ce site non bâti est recouvert par endroits d’un revêtement enrobé ou bétonné (ancien dallage des bâtis historiques)</a:t>
            </a:r>
          </a:p>
          <a:p>
            <a:pPr lvl="1" algn="just">
              <a:spcBef>
                <a:spcPts val="200"/>
              </a:spcBef>
              <a:spcAft>
                <a:spcPts val="200"/>
              </a:spcAft>
              <a:buFont typeface="Arial" panose="020B0604020202020204" pitchFamily="34" charset="0"/>
              <a:buChar char="•"/>
            </a:pPr>
            <a:endParaRPr lang="fr-FR" dirty="0"/>
          </a:p>
          <a:p>
            <a:pPr lvl="1" algn="just">
              <a:spcBef>
                <a:spcPts val="200"/>
              </a:spcBef>
              <a:spcAft>
                <a:spcPts val="200"/>
              </a:spcAft>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B9E8726F-5D03-4D32-8756-D8E560E0E25D}"/>
              </a:ext>
            </a:extLst>
          </p:cNvPr>
          <p:cNvSpPr>
            <a:spLocks noGrp="1"/>
          </p:cNvSpPr>
          <p:nvPr>
            <p:ph type="ftr" sz="quarter" idx="27"/>
          </p:nvPr>
        </p:nvSpPr>
        <p:spPr/>
        <p:txBody>
          <a:bodyPr/>
          <a:lstStyle/>
          <a:p>
            <a:pPr>
              <a:defRPr/>
            </a:pPr>
            <a:r>
              <a:rPr lang="fr-FR" dirty="0">
                <a:latin typeface="Arial Black" panose="020B0A04020102020204"/>
              </a:rPr>
              <a:t>Présentation Instance immobilière</a:t>
            </a:r>
          </a:p>
        </p:txBody>
      </p:sp>
      <p:sp>
        <p:nvSpPr>
          <p:cNvPr id="17" name="Espace réservé du texte 6">
            <a:extLst>
              <a:ext uri="{FF2B5EF4-FFF2-40B4-BE49-F238E27FC236}">
                <a16:creationId xmlns:a16="http://schemas.microsoft.com/office/drawing/2014/main" id="{6B668543-96CC-4439-86B2-B4B98FDED05D}"/>
              </a:ext>
            </a:extLst>
          </p:cNvPr>
          <p:cNvSpPr>
            <a:spLocks noGrp="1"/>
          </p:cNvSpPr>
          <p:nvPr>
            <p:ph type="body" sz="quarter" idx="15"/>
          </p:nvPr>
        </p:nvSpPr>
        <p:spPr>
          <a:xfrm>
            <a:off x="598229" y="962823"/>
            <a:ext cx="6721151" cy="359550"/>
          </a:xfrm>
        </p:spPr>
        <p:txBody>
          <a:bodyPr>
            <a:normAutofit fontScale="92500" lnSpcReduction="10000"/>
          </a:bodyPr>
          <a:lstStyle/>
          <a:p>
            <a:r>
              <a:rPr lang="fr-FR" sz="2000" dirty="0"/>
              <a:t>PRÉSENTATION DU SITE</a:t>
            </a:r>
          </a:p>
        </p:txBody>
      </p:sp>
      <p:sp>
        <p:nvSpPr>
          <p:cNvPr id="10" name="Espace réservé du texte 5">
            <a:extLst>
              <a:ext uri="{FF2B5EF4-FFF2-40B4-BE49-F238E27FC236}">
                <a16:creationId xmlns:a16="http://schemas.microsoft.com/office/drawing/2014/main" id="{700FAEED-A6B7-4C91-A318-EF30DBA12A88}"/>
              </a:ext>
            </a:extLst>
          </p:cNvPr>
          <p:cNvSpPr>
            <a:spLocks noGrp="1"/>
          </p:cNvSpPr>
          <p:nvPr>
            <p:ph type="body" sz="quarter" idx="14"/>
          </p:nvPr>
        </p:nvSpPr>
        <p:spPr>
          <a:xfrm>
            <a:off x="458033" y="374370"/>
            <a:ext cx="9093027" cy="499038"/>
          </a:xfrm>
        </p:spPr>
        <p:txBody>
          <a:bodyPr/>
          <a:lstStyle/>
          <a:p>
            <a:r>
              <a:rPr lang="fr-FR" dirty="0"/>
              <a:t>BESANCON</a:t>
            </a:r>
          </a:p>
        </p:txBody>
      </p:sp>
      <p:pic>
        <p:nvPicPr>
          <p:cNvPr id="4" name="Image 3">
            <a:extLst>
              <a:ext uri="{FF2B5EF4-FFF2-40B4-BE49-F238E27FC236}">
                <a16:creationId xmlns:a16="http://schemas.microsoft.com/office/drawing/2014/main" id="{C68D2BAA-87C5-4AD3-BCE7-2099D9E467B1}"/>
              </a:ext>
            </a:extLst>
          </p:cNvPr>
          <p:cNvPicPr>
            <a:picLocks noChangeAspect="1"/>
          </p:cNvPicPr>
          <p:nvPr/>
        </p:nvPicPr>
        <p:blipFill>
          <a:blip r:embed="rId3"/>
          <a:stretch>
            <a:fillRect/>
          </a:stretch>
        </p:blipFill>
        <p:spPr>
          <a:xfrm>
            <a:off x="3994373" y="772971"/>
            <a:ext cx="6828525" cy="5276094"/>
          </a:xfrm>
          <a:prstGeom prst="rect">
            <a:avLst/>
          </a:prstGeom>
        </p:spPr>
      </p:pic>
      <p:sp>
        <p:nvSpPr>
          <p:cNvPr id="11" name="ZoneTexte 10">
            <a:extLst>
              <a:ext uri="{FF2B5EF4-FFF2-40B4-BE49-F238E27FC236}">
                <a16:creationId xmlns:a16="http://schemas.microsoft.com/office/drawing/2014/main" id="{B9DCD4CB-D779-4022-986B-7D23E43C6DDB}"/>
              </a:ext>
            </a:extLst>
          </p:cNvPr>
          <p:cNvSpPr txBox="1"/>
          <p:nvPr/>
        </p:nvSpPr>
        <p:spPr>
          <a:xfrm>
            <a:off x="1048514" y="5346396"/>
            <a:ext cx="3553467" cy="523220"/>
          </a:xfrm>
          <a:prstGeom prst="rect">
            <a:avLst/>
          </a:prstGeom>
          <a:noFill/>
        </p:spPr>
        <p:txBody>
          <a:bodyPr wrap="square">
            <a:spAutoFit/>
          </a:bodyPr>
          <a:lstStyle/>
          <a:p>
            <a:pPr lvl="1" algn="just">
              <a:spcBef>
                <a:spcPts val="600"/>
              </a:spcBef>
              <a:spcAft>
                <a:spcPts val="600"/>
              </a:spcAft>
            </a:pPr>
            <a:r>
              <a:rPr lang="fr-FR" sz="1400" i="1" dirty="0">
                <a:solidFill>
                  <a:schemeClr val="tx1">
                    <a:lumMod val="50000"/>
                  </a:schemeClr>
                </a:solidFill>
              </a:rPr>
              <a:t>Plan de localisation du poste de transformation électrique</a:t>
            </a:r>
          </a:p>
        </p:txBody>
      </p:sp>
      <p:pic>
        <p:nvPicPr>
          <p:cNvPr id="1026" name="Picture 2">
            <a:extLst>
              <a:ext uri="{FF2B5EF4-FFF2-40B4-BE49-F238E27FC236}">
                <a16:creationId xmlns:a16="http://schemas.microsoft.com/office/drawing/2014/main" id="{0776AB4F-7931-4913-A707-09FA61EE8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376" y="403210"/>
            <a:ext cx="31432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4FA13DE-FD04-4C5E-83E6-660984674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528" y="372656"/>
            <a:ext cx="3275095" cy="189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10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C335839-F6F7-46ED-BAD9-E499D2FDF17C}"/>
              </a:ext>
            </a:extLst>
          </p:cNvPr>
          <p:cNvSpPr>
            <a:spLocks noGrp="1"/>
          </p:cNvSpPr>
          <p:nvPr>
            <p:ph type="body" sz="quarter" idx="26"/>
          </p:nvPr>
        </p:nvSpPr>
        <p:spPr>
          <a:xfrm>
            <a:off x="598229" y="1322374"/>
            <a:ext cx="4003752" cy="5161256"/>
          </a:xfrm>
        </p:spPr>
        <p:txBody>
          <a:bodyPr>
            <a:normAutofit/>
          </a:bodyPr>
          <a:lstStyle/>
          <a:p>
            <a:pPr lvl="1" algn="just">
              <a:spcBef>
                <a:spcPts val="200"/>
              </a:spcBef>
              <a:spcAft>
                <a:spcPts val="200"/>
              </a:spcAft>
              <a:buFont typeface="Arial" panose="020B0604020202020204" pitchFamily="34" charset="0"/>
              <a:buChar char="•"/>
            </a:pPr>
            <a:r>
              <a:rPr lang="fr-FR" dirty="0"/>
              <a:t>	Près de 1/3 de la surface de la parcelle est classée en "zone rouge" du PPRI. Cette partie est donc inconstructible. </a:t>
            </a:r>
          </a:p>
          <a:p>
            <a:pPr marL="457200" lvl="1" indent="0" algn="just">
              <a:spcBef>
                <a:spcPts val="200"/>
              </a:spcBef>
              <a:spcAft>
                <a:spcPts val="200"/>
              </a:spcAft>
              <a:buNone/>
            </a:pPr>
            <a:endParaRPr lang="fr-FR" dirty="0"/>
          </a:p>
          <a:p>
            <a:pPr lvl="1" algn="just">
              <a:spcBef>
                <a:spcPts val="200"/>
              </a:spcBef>
              <a:spcAft>
                <a:spcPts val="200"/>
              </a:spcAft>
              <a:buFont typeface="Arial" panose="020B0604020202020204" pitchFamily="34" charset="0"/>
              <a:buChar char="•"/>
            </a:pPr>
            <a:r>
              <a:rPr lang="fr-FR" dirty="0"/>
              <a:t>Environ 1/3 de la parcelle se trouve en zone "bleu foncé". Cette partie est inconstructible mais autorise toutefois l'extension limitée des constructions existantes. </a:t>
            </a:r>
          </a:p>
          <a:p>
            <a:pPr lvl="1" algn="just">
              <a:spcBef>
                <a:spcPts val="200"/>
              </a:spcBef>
              <a:spcAft>
                <a:spcPts val="200"/>
              </a:spcAft>
              <a:buFont typeface="Arial" panose="020B0604020202020204" pitchFamily="34" charset="0"/>
              <a:buChar char="•"/>
            </a:pPr>
            <a:endParaRPr lang="fr-FR" dirty="0"/>
          </a:p>
          <a:p>
            <a:pPr lvl="1" algn="just">
              <a:spcBef>
                <a:spcPts val="200"/>
              </a:spcBef>
              <a:spcAft>
                <a:spcPts val="200"/>
              </a:spcAft>
              <a:buFont typeface="Arial" panose="020B0604020202020204" pitchFamily="34" charset="0"/>
              <a:buChar char="•"/>
            </a:pPr>
            <a:r>
              <a:rPr lang="fr-FR" dirty="0"/>
              <a:t>Une partie de la limite sud de la parcelle se trouve en "zone bleu clair". Elle permet l'extension et les nouvelles constructions avec un certain nombre de prescriptions. </a:t>
            </a:r>
          </a:p>
          <a:p>
            <a:pPr lvl="1" algn="just">
              <a:spcBef>
                <a:spcPts val="200"/>
              </a:spcBef>
              <a:spcAft>
                <a:spcPts val="200"/>
              </a:spcAft>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B9E8726F-5D03-4D32-8756-D8E560E0E25D}"/>
              </a:ext>
            </a:extLst>
          </p:cNvPr>
          <p:cNvSpPr>
            <a:spLocks noGrp="1"/>
          </p:cNvSpPr>
          <p:nvPr>
            <p:ph type="ftr" sz="quarter" idx="27"/>
          </p:nvPr>
        </p:nvSpPr>
        <p:spPr/>
        <p:txBody>
          <a:bodyPr/>
          <a:lstStyle/>
          <a:p>
            <a:pPr>
              <a:defRPr/>
            </a:pPr>
            <a:r>
              <a:rPr lang="fr-FR" dirty="0">
                <a:latin typeface="Arial Black" panose="020B0A04020102020204"/>
              </a:rPr>
              <a:t>Présentation Instance immobilière</a:t>
            </a:r>
          </a:p>
        </p:txBody>
      </p:sp>
      <p:sp>
        <p:nvSpPr>
          <p:cNvPr id="17" name="Espace réservé du texte 6">
            <a:extLst>
              <a:ext uri="{FF2B5EF4-FFF2-40B4-BE49-F238E27FC236}">
                <a16:creationId xmlns:a16="http://schemas.microsoft.com/office/drawing/2014/main" id="{6B668543-96CC-4439-86B2-B4B98FDED05D}"/>
              </a:ext>
            </a:extLst>
          </p:cNvPr>
          <p:cNvSpPr>
            <a:spLocks noGrp="1"/>
          </p:cNvSpPr>
          <p:nvPr>
            <p:ph type="body" sz="quarter" idx="15"/>
          </p:nvPr>
        </p:nvSpPr>
        <p:spPr>
          <a:xfrm>
            <a:off x="598229" y="962823"/>
            <a:ext cx="6721151" cy="359550"/>
          </a:xfrm>
        </p:spPr>
        <p:txBody>
          <a:bodyPr>
            <a:normAutofit fontScale="92500" lnSpcReduction="10000"/>
          </a:bodyPr>
          <a:lstStyle/>
          <a:p>
            <a:r>
              <a:rPr lang="fr-FR" sz="2000" dirty="0"/>
              <a:t>PRÉSENTATION DU SITE</a:t>
            </a:r>
          </a:p>
        </p:txBody>
      </p:sp>
      <p:sp>
        <p:nvSpPr>
          <p:cNvPr id="10" name="Espace réservé du texte 5">
            <a:extLst>
              <a:ext uri="{FF2B5EF4-FFF2-40B4-BE49-F238E27FC236}">
                <a16:creationId xmlns:a16="http://schemas.microsoft.com/office/drawing/2014/main" id="{700FAEED-A6B7-4C91-A318-EF30DBA12A88}"/>
              </a:ext>
            </a:extLst>
          </p:cNvPr>
          <p:cNvSpPr>
            <a:spLocks noGrp="1"/>
          </p:cNvSpPr>
          <p:nvPr>
            <p:ph type="body" sz="quarter" idx="14"/>
          </p:nvPr>
        </p:nvSpPr>
        <p:spPr>
          <a:xfrm>
            <a:off x="458033" y="374370"/>
            <a:ext cx="9093027" cy="499038"/>
          </a:xfrm>
        </p:spPr>
        <p:txBody>
          <a:bodyPr/>
          <a:lstStyle/>
          <a:p>
            <a:r>
              <a:rPr lang="fr-FR" dirty="0"/>
              <a:t>BESANCON</a:t>
            </a:r>
          </a:p>
        </p:txBody>
      </p:sp>
      <p:sp>
        <p:nvSpPr>
          <p:cNvPr id="11" name="ZoneTexte 10">
            <a:extLst>
              <a:ext uri="{FF2B5EF4-FFF2-40B4-BE49-F238E27FC236}">
                <a16:creationId xmlns:a16="http://schemas.microsoft.com/office/drawing/2014/main" id="{B9DCD4CB-D779-4022-986B-7D23E43C6DDB}"/>
              </a:ext>
            </a:extLst>
          </p:cNvPr>
          <p:cNvSpPr txBox="1"/>
          <p:nvPr/>
        </p:nvSpPr>
        <p:spPr>
          <a:xfrm>
            <a:off x="1048514" y="5346396"/>
            <a:ext cx="3553467" cy="523220"/>
          </a:xfrm>
          <a:prstGeom prst="rect">
            <a:avLst/>
          </a:prstGeom>
          <a:noFill/>
        </p:spPr>
        <p:txBody>
          <a:bodyPr wrap="square">
            <a:spAutoFit/>
          </a:bodyPr>
          <a:lstStyle/>
          <a:p>
            <a:pPr lvl="1" algn="just">
              <a:spcBef>
                <a:spcPts val="600"/>
              </a:spcBef>
              <a:spcAft>
                <a:spcPts val="600"/>
              </a:spcAft>
            </a:pPr>
            <a:r>
              <a:rPr lang="fr-FR" sz="1400" i="1" dirty="0">
                <a:solidFill>
                  <a:schemeClr val="tx1">
                    <a:lumMod val="50000"/>
                  </a:schemeClr>
                </a:solidFill>
              </a:rPr>
              <a:t>Plan de Prévention des Risques Inondation (site délimité en jaune)</a:t>
            </a:r>
          </a:p>
        </p:txBody>
      </p:sp>
      <p:pic>
        <p:nvPicPr>
          <p:cNvPr id="3" name="Image 2">
            <a:extLst>
              <a:ext uri="{FF2B5EF4-FFF2-40B4-BE49-F238E27FC236}">
                <a16:creationId xmlns:a16="http://schemas.microsoft.com/office/drawing/2014/main" id="{49369FCD-8A76-4832-858F-EB40EC5C153C}"/>
              </a:ext>
            </a:extLst>
          </p:cNvPr>
          <p:cNvPicPr>
            <a:picLocks noChangeAspect="1"/>
          </p:cNvPicPr>
          <p:nvPr/>
        </p:nvPicPr>
        <p:blipFill rotWithShape="1">
          <a:blip r:embed="rId3"/>
          <a:srcRect l="47862" t="10783" r="8637" b="37251"/>
          <a:stretch/>
        </p:blipFill>
        <p:spPr>
          <a:xfrm>
            <a:off x="5004546" y="475010"/>
            <a:ext cx="6416916" cy="5420167"/>
          </a:xfrm>
          <a:prstGeom prst="rect">
            <a:avLst/>
          </a:prstGeom>
        </p:spPr>
      </p:pic>
      <p:pic>
        <p:nvPicPr>
          <p:cNvPr id="7" name="Image 6">
            <a:extLst>
              <a:ext uri="{FF2B5EF4-FFF2-40B4-BE49-F238E27FC236}">
                <a16:creationId xmlns:a16="http://schemas.microsoft.com/office/drawing/2014/main" id="{EE122E57-CF54-44D8-81AB-E95C352504F4}"/>
              </a:ext>
            </a:extLst>
          </p:cNvPr>
          <p:cNvPicPr>
            <a:picLocks noChangeAspect="1"/>
          </p:cNvPicPr>
          <p:nvPr/>
        </p:nvPicPr>
        <p:blipFill rotWithShape="1">
          <a:blip r:embed="rId3"/>
          <a:srcRect l="2451" t="3498" r="84118" b="78360"/>
          <a:stretch/>
        </p:blipFill>
        <p:spPr>
          <a:xfrm>
            <a:off x="9551060" y="4345368"/>
            <a:ext cx="2096376" cy="20020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orme libre : forme 7">
            <a:extLst>
              <a:ext uri="{FF2B5EF4-FFF2-40B4-BE49-F238E27FC236}">
                <a16:creationId xmlns:a16="http://schemas.microsoft.com/office/drawing/2014/main" id="{37B351D5-8BE8-49EB-AE38-2F80124DDD79}"/>
              </a:ext>
            </a:extLst>
          </p:cNvPr>
          <p:cNvSpPr/>
          <p:nvPr/>
        </p:nvSpPr>
        <p:spPr>
          <a:xfrm>
            <a:off x="8769246" y="2683240"/>
            <a:ext cx="1573966" cy="1424065"/>
          </a:xfrm>
          <a:custGeom>
            <a:avLst/>
            <a:gdLst>
              <a:gd name="connsiteX0" fmla="*/ 0 w 1603947"/>
              <a:gd name="connsiteY0" fmla="*/ 719528 h 1439056"/>
              <a:gd name="connsiteX1" fmla="*/ 704538 w 1603947"/>
              <a:gd name="connsiteY1" fmla="*/ 509666 h 1439056"/>
              <a:gd name="connsiteX2" fmla="*/ 1244184 w 1603947"/>
              <a:gd name="connsiteY2" fmla="*/ 0 h 1439056"/>
              <a:gd name="connsiteX3" fmla="*/ 1603947 w 1603947"/>
              <a:gd name="connsiteY3" fmla="*/ 314794 h 1439056"/>
              <a:gd name="connsiteX4" fmla="*/ 1184223 w 1603947"/>
              <a:gd name="connsiteY4" fmla="*/ 899410 h 1439056"/>
              <a:gd name="connsiteX5" fmla="*/ 1094282 w 1603947"/>
              <a:gd name="connsiteY5" fmla="*/ 974361 h 1439056"/>
              <a:gd name="connsiteX6" fmla="*/ 1049311 w 1603947"/>
              <a:gd name="connsiteY6" fmla="*/ 929390 h 1439056"/>
              <a:gd name="connsiteX7" fmla="*/ 944380 w 1603947"/>
              <a:gd name="connsiteY7" fmla="*/ 1064302 h 1439056"/>
              <a:gd name="connsiteX8" fmla="*/ 959370 w 1603947"/>
              <a:gd name="connsiteY8" fmla="*/ 1094282 h 1439056"/>
              <a:gd name="connsiteX9" fmla="*/ 584616 w 1603947"/>
              <a:gd name="connsiteY9" fmla="*/ 1439056 h 1439056"/>
              <a:gd name="connsiteX10" fmla="*/ 0 w 1603947"/>
              <a:gd name="connsiteY10" fmla="*/ 719528 h 1439056"/>
              <a:gd name="connsiteX0" fmla="*/ 0 w 1603947"/>
              <a:gd name="connsiteY0" fmla="*/ 704537 h 1424065"/>
              <a:gd name="connsiteX1" fmla="*/ 704538 w 1603947"/>
              <a:gd name="connsiteY1" fmla="*/ 494675 h 1424065"/>
              <a:gd name="connsiteX2" fmla="*/ 1199214 w 1603947"/>
              <a:gd name="connsiteY2" fmla="*/ 0 h 1424065"/>
              <a:gd name="connsiteX3" fmla="*/ 1603947 w 1603947"/>
              <a:gd name="connsiteY3" fmla="*/ 299803 h 1424065"/>
              <a:gd name="connsiteX4" fmla="*/ 1184223 w 1603947"/>
              <a:gd name="connsiteY4" fmla="*/ 884419 h 1424065"/>
              <a:gd name="connsiteX5" fmla="*/ 1094282 w 1603947"/>
              <a:gd name="connsiteY5" fmla="*/ 959370 h 1424065"/>
              <a:gd name="connsiteX6" fmla="*/ 1049311 w 1603947"/>
              <a:gd name="connsiteY6" fmla="*/ 914399 h 1424065"/>
              <a:gd name="connsiteX7" fmla="*/ 944380 w 1603947"/>
              <a:gd name="connsiteY7" fmla="*/ 1049311 h 1424065"/>
              <a:gd name="connsiteX8" fmla="*/ 959370 w 1603947"/>
              <a:gd name="connsiteY8" fmla="*/ 1079291 h 1424065"/>
              <a:gd name="connsiteX9" fmla="*/ 584616 w 1603947"/>
              <a:gd name="connsiteY9" fmla="*/ 1424065 h 1424065"/>
              <a:gd name="connsiteX10" fmla="*/ 0 w 1603947"/>
              <a:gd name="connsiteY10" fmla="*/ 704537 h 1424065"/>
              <a:gd name="connsiteX0" fmla="*/ 0 w 1573966"/>
              <a:gd name="connsiteY0" fmla="*/ 704537 h 1424065"/>
              <a:gd name="connsiteX1" fmla="*/ 704538 w 1573966"/>
              <a:gd name="connsiteY1" fmla="*/ 494675 h 1424065"/>
              <a:gd name="connsiteX2" fmla="*/ 1199214 w 1573966"/>
              <a:gd name="connsiteY2" fmla="*/ 0 h 1424065"/>
              <a:gd name="connsiteX3" fmla="*/ 1573966 w 1573966"/>
              <a:gd name="connsiteY3" fmla="*/ 374754 h 1424065"/>
              <a:gd name="connsiteX4" fmla="*/ 1184223 w 1573966"/>
              <a:gd name="connsiteY4" fmla="*/ 884419 h 1424065"/>
              <a:gd name="connsiteX5" fmla="*/ 1094282 w 1573966"/>
              <a:gd name="connsiteY5" fmla="*/ 959370 h 1424065"/>
              <a:gd name="connsiteX6" fmla="*/ 1049311 w 1573966"/>
              <a:gd name="connsiteY6" fmla="*/ 914399 h 1424065"/>
              <a:gd name="connsiteX7" fmla="*/ 944380 w 1573966"/>
              <a:gd name="connsiteY7" fmla="*/ 1049311 h 1424065"/>
              <a:gd name="connsiteX8" fmla="*/ 959370 w 1573966"/>
              <a:gd name="connsiteY8" fmla="*/ 1079291 h 1424065"/>
              <a:gd name="connsiteX9" fmla="*/ 584616 w 1573966"/>
              <a:gd name="connsiteY9" fmla="*/ 1424065 h 1424065"/>
              <a:gd name="connsiteX10" fmla="*/ 0 w 1573966"/>
              <a:gd name="connsiteY10" fmla="*/ 704537 h 1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3966" h="1424065">
                <a:moveTo>
                  <a:pt x="0" y="704537"/>
                </a:moveTo>
                <a:lnTo>
                  <a:pt x="704538" y="494675"/>
                </a:lnTo>
                <a:lnTo>
                  <a:pt x="1199214" y="0"/>
                </a:lnTo>
                <a:lnTo>
                  <a:pt x="1573966" y="374754"/>
                </a:lnTo>
                <a:lnTo>
                  <a:pt x="1184223" y="884419"/>
                </a:lnTo>
                <a:lnTo>
                  <a:pt x="1094282" y="959370"/>
                </a:lnTo>
                <a:lnTo>
                  <a:pt x="1049311" y="914399"/>
                </a:lnTo>
                <a:lnTo>
                  <a:pt x="944380" y="1049311"/>
                </a:lnTo>
                <a:lnTo>
                  <a:pt x="959370" y="1079291"/>
                </a:lnTo>
                <a:lnTo>
                  <a:pt x="584616" y="1424065"/>
                </a:lnTo>
                <a:lnTo>
                  <a:pt x="0" y="704537"/>
                </a:lnTo>
                <a:close/>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8812894"/>
      </p:ext>
    </p:extLst>
  </p:cSld>
  <p:clrMapOvr>
    <a:masterClrMapping/>
  </p:clrMapOvr>
</p:sld>
</file>

<file path=ppt/theme/theme1.xml><?xml version="1.0" encoding="utf-8"?>
<a:theme xmlns:a="http://schemas.openxmlformats.org/drawingml/2006/main" name="Thème Office">
  <a:themeElements>
    <a:clrScheme name="Personnalisé 5">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version_alt_2">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version_alt_3">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version_alt_4">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version_alt_5">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xt blanc">
  <a:themeElements>
    <a:clrScheme name="Personnalisé 5">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pitre_1">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pitre-alt1_template">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apitre-alt2_template">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hapitre-alt3_template">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itre-alt4_template">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hapitre-alt5_template">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version_alt_1">
  <a:themeElements>
    <a:clrScheme name="Engie couleurs">
      <a:dk1>
        <a:srgbClr val="34393D"/>
      </a:dk1>
      <a:lt1>
        <a:srgbClr val="FFFFFF"/>
      </a:lt1>
      <a:dk2>
        <a:srgbClr val="838383"/>
      </a:dk2>
      <a:lt2>
        <a:srgbClr val="E7E6E6"/>
      </a:lt2>
      <a:accent1>
        <a:srgbClr val="00BCFC"/>
      </a:accent1>
      <a:accent2>
        <a:srgbClr val="1F156A"/>
      </a:accent2>
      <a:accent3>
        <a:srgbClr val="E44C53"/>
      </a:accent3>
      <a:accent4>
        <a:srgbClr val="F48A3D"/>
      </a:accent4>
      <a:accent5>
        <a:srgbClr val="FAD932"/>
      </a:accent5>
      <a:accent6>
        <a:srgbClr val="23D2B5"/>
      </a:accent6>
      <a:hlink>
        <a:srgbClr val="00BCFC"/>
      </a:hlink>
      <a:folHlink>
        <a:srgbClr val="1F156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84629C7B8DD4489D934FB4CCB30631" ma:contentTypeVersion="10" ma:contentTypeDescription="Crée un document." ma:contentTypeScope="" ma:versionID="46cec3638aa6b5377e2bc32932ade2fd">
  <xsd:schema xmlns:xsd="http://www.w3.org/2001/XMLSchema" xmlns:xs="http://www.w3.org/2001/XMLSchema" xmlns:p="http://schemas.microsoft.com/office/2006/metadata/properties" xmlns:ns1="http://schemas.microsoft.com/sharepoint/v3" xmlns:ns2="87037488-ec5d-4aba-84c2-9b1d22638e8e" xmlns:ns3="0cbcb813-6eb8-4401-aa3d-3adec7b9df2c" xmlns:ns4="d50201bb-9c40-4cbf-9a06-b4f429ea0ab6" targetNamespace="http://schemas.microsoft.com/office/2006/metadata/properties" ma:root="true" ma:fieldsID="003b578511f14564fe65c7be2d2ae117" ns1:_="" ns2:_="" ns3:_="" ns4:_="">
    <xsd:import namespace="http://schemas.microsoft.com/sharepoint/v3"/>
    <xsd:import namespace="87037488-ec5d-4aba-84c2-9b1d22638e8e"/>
    <xsd:import namespace="0cbcb813-6eb8-4401-aa3d-3adec7b9df2c"/>
    <xsd:import namespace="d50201bb-9c40-4cbf-9a06-b4f429ea0ab6"/>
    <xsd:element name="properties">
      <xsd:complexType>
        <xsd:sequence>
          <xsd:element name="documentManagement">
            <xsd:complexType>
              <xsd:all>
                <xsd:element ref="ns2:b1b820adfd3e4a078472514c1a5cb5ff" minOccurs="0"/>
                <xsd:element ref="ns2:TaxCatchAll" minOccurs="0"/>
                <xsd:element ref="ns2:TaxCatchAllLabel" minOccurs="0"/>
                <xsd:element ref="ns1:PublishingStartDate" minOccurs="0"/>
                <xsd:element ref="ns1:PublishingExpirationDate" minOccurs="0"/>
                <xsd:element ref="ns3:SharedWithUsers"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13"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037488-ec5d-4aba-84c2-9b1d22638e8e" elementFormDefault="qualified">
    <xsd:import namespace="http://schemas.microsoft.com/office/2006/documentManagement/types"/>
    <xsd:import namespace="http://schemas.microsoft.com/office/infopath/2007/PartnerControls"/>
    <xsd:element name="b1b820adfd3e4a078472514c1a5cb5ff" ma:index="8" nillable="true" ma:taxonomy="true" ma:internalName="b1b820adfd3e4a078472514c1a5cb5ff" ma:taxonomyFieldName="Security_x0020_Classification" ma:displayName="Security Classification" ma:default="" ma:fieldId="{b1b820ad-fd3e-4a07-8472-514c1a5cb5ff}" ma:sspId="3bf472f7-a010-4b5a-bb99-a26ed4c99680" ma:termSetId="0c0ba91f-ee81-4a79-83f6-c19eebf2f16f"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e57b7ee6-6978-4432-80e4-24fa6e1fa12b}" ma:internalName="TaxCatchAll" ma:showField="CatchAllData" ma:web="c4357dbc-1579-4d44-976f-1ee2ebac4ae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e57b7ee6-6978-4432-80e4-24fa6e1fa12b}" ma:internalName="TaxCatchAllLabel" ma:readOnly="true" ma:showField="CatchAllDataLabel" ma:web="c4357dbc-1579-4d44-976f-1ee2ebac4a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bcb813-6eb8-4401-aa3d-3adec7b9df2c" elementFormDefault="qualified">
    <xsd:import namespace="http://schemas.microsoft.com/office/2006/documentManagement/types"/>
    <xsd:import namespace="http://schemas.microsoft.com/office/infopath/2007/PartnerControls"/>
    <xsd:element name="SharedWithUsers" ma:index="14"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0201bb-9c40-4cbf-9a06-b4f429ea0ab6"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3bf472f7-a010-4b5a-bb99-a26ed4c99680"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b1b820adfd3e4a078472514c1a5cb5ff xmlns="87037488-ec5d-4aba-84c2-9b1d22638e8e">
      <Terms xmlns="http://schemas.microsoft.com/office/infopath/2007/PartnerControls"/>
    </b1b820adfd3e4a078472514c1a5cb5ff>
    <PublishingExpirationDate xmlns="http://schemas.microsoft.com/sharepoint/v3" xsi:nil="true"/>
    <PublishingStartDate xmlns="http://schemas.microsoft.com/sharepoint/v3" xsi:nil="true"/>
    <TaxCatchAll xmlns="87037488-ec5d-4aba-84c2-9b1d22638e8e"/>
  </documentManagement>
</p:properties>
</file>

<file path=customXml/itemProps1.xml><?xml version="1.0" encoding="utf-8"?>
<ds:datastoreItem xmlns:ds="http://schemas.openxmlformats.org/officeDocument/2006/customXml" ds:itemID="{9F0732D4-00F7-41A3-AE23-A33622B9ECF9}">
  <ds:schemaRefs>
    <ds:schemaRef ds:uri="http://schemas.microsoft.com/sharepoint/v3/contenttype/forms"/>
  </ds:schemaRefs>
</ds:datastoreItem>
</file>

<file path=customXml/itemProps2.xml><?xml version="1.0" encoding="utf-8"?>
<ds:datastoreItem xmlns:ds="http://schemas.openxmlformats.org/officeDocument/2006/customXml" ds:itemID="{1B1374CF-0362-4043-A48F-A3413D3D71F7}">
  <ds:schemaRefs>
    <ds:schemaRef ds:uri="0cbcb813-6eb8-4401-aa3d-3adec7b9df2c"/>
    <ds:schemaRef ds:uri="87037488-ec5d-4aba-84c2-9b1d22638e8e"/>
    <ds:schemaRef ds:uri="d50201bb-9c40-4cbf-9a06-b4f429ea0a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A6CEDD-EBEB-4E7B-BF3C-33C1397AFF06}">
  <ds:schemaRefs>
    <ds:schemaRef ds:uri="Microsoft.SharePoint.Taxonomy.ContentTypeSync"/>
  </ds:schemaRefs>
</ds:datastoreItem>
</file>

<file path=customXml/itemProps4.xml><?xml version="1.0" encoding="utf-8"?>
<ds:datastoreItem xmlns:ds="http://schemas.openxmlformats.org/officeDocument/2006/customXml" ds:itemID="{6F5172A2-0C65-4B62-9215-28E5E580F183}">
  <ds:schemaRefs>
    <ds:schemaRef ds:uri="0cbcb813-6eb8-4401-aa3d-3adec7b9df2c"/>
    <ds:schemaRef ds:uri="87037488-ec5d-4aba-84c2-9b1d22638e8e"/>
    <ds:schemaRef ds:uri="d50201bb-9c40-4cbf-9a06-b4f429ea0a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247</Words>
  <Application>Microsoft Office PowerPoint</Application>
  <PresentationFormat>Grand écran</PresentationFormat>
  <Paragraphs>46</Paragraphs>
  <Slides>6</Slides>
  <Notes>6</Notes>
  <HiddenSlides>0</HiddenSlides>
  <MMClips>0</MMClips>
  <ScaleCrop>false</ScaleCrop>
  <HeadingPairs>
    <vt:vector size="6" baseType="variant">
      <vt:variant>
        <vt:lpstr>Polices utilisées</vt:lpstr>
      </vt:variant>
      <vt:variant>
        <vt:i4>4</vt:i4>
      </vt:variant>
      <vt:variant>
        <vt:lpstr>Thème</vt:lpstr>
      </vt:variant>
      <vt:variant>
        <vt:i4>13</vt:i4>
      </vt:variant>
      <vt:variant>
        <vt:lpstr>Titres des diapositives</vt:lpstr>
      </vt:variant>
      <vt:variant>
        <vt:i4>6</vt:i4>
      </vt:variant>
    </vt:vector>
  </HeadingPairs>
  <TitlesOfParts>
    <vt:vector size="23" baseType="lpstr">
      <vt:lpstr>Arial</vt:lpstr>
      <vt:lpstr>Arial Black</vt:lpstr>
      <vt:lpstr>Calibri</vt:lpstr>
      <vt:lpstr>Police système</vt:lpstr>
      <vt:lpstr>Thème Office</vt:lpstr>
      <vt:lpstr>txt blanc</vt:lpstr>
      <vt:lpstr>Chapitre_1</vt:lpstr>
      <vt:lpstr>Chapitre-alt1_template</vt:lpstr>
      <vt:lpstr>Chapitre-alt2_template</vt:lpstr>
      <vt:lpstr>Chapitre-alt3_template</vt:lpstr>
      <vt:lpstr>Chapitre-alt4_template</vt:lpstr>
      <vt:lpstr>Chapitre-alt5_template</vt:lpstr>
      <vt:lpstr>version_alt_1</vt:lpstr>
      <vt:lpstr>version_alt_2</vt:lpstr>
      <vt:lpstr>version_alt_3</vt:lpstr>
      <vt:lpstr>version_alt_4</vt:lpstr>
      <vt:lpstr>version_alt_5</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Herve Angelini Design</dc:creator>
  <cp:lastModifiedBy>GALLARDO Marianne (ENGIE SA)</cp:lastModifiedBy>
  <cp:revision>11</cp:revision>
  <cp:lastPrinted>2019-11-22T14:42:46Z</cp:lastPrinted>
  <dcterms:created xsi:type="dcterms:W3CDTF">2019-09-27T10:35:15Z</dcterms:created>
  <dcterms:modified xsi:type="dcterms:W3CDTF">2022-01-18T14:41:32Z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0x010100E784629C7B8DD4489D934FB4CCB30631</vt:lpwstr>
  </property>
  <property fmtid="{D5CDD505-2E9C-101B-9397-08002B2CF9AE}" pid="3" name="MSIP_Label_c135c4ba-2280-41f8-be7d-6f21d368baa3_Enabled">
    <vt:lpwstr>true</vt:lpwstr>
  </property>
  <property fmtid="{D5CDD505-2E9C-101B-9397-08002B2CF9AE}" pid="4" name="MSIP_Label_c135c4ba-2280-41f8-be7d-6f21d368baa3_SetDate">
    <vt:lpwstr>2021-02-12T10:44:00Z</vt:lpwstr>
  </property>
  <property fmtid="{D5CDD505-2E9C-101B-9397-08002B2CF9AE}" pid="5" name="MSIP_Label_c135c4ba-2280-41f8-be7d-6f21d368baa3_Method">
    <vt:lpwstr>Standard</vt:lpwstr>
  </property>
  <property fmtid="{D5CDD505-2E9C-101B-9397-08002B2CF9AE}" pid="6" name="MSIP_Label_c135c4ba-2280-41f8-be7d-6f21d368baa3_Name">
    <vt:lpwstr>c135c4ba-2280-41f8-be7d-6f21d368baa3</vt:lpwstr>
  </property>
  <property fmtid="{D5CDD505-2E9C-101B-9397-08002B2CF9AE}" pid="7" name="MSIP_Label_c135c4ba-2280-41f8-be7d-6f21d368baa3_SiteId">
    <vt:lpwstr>24139d14-c62c-4c47-8bdd-ce71ea1d50cf</vt:lpwstr>
  </property>
  <property fmtid="{D5CDD505-2E9C-101B-9397-08002B2CF9AE}" pid="8" name="MSIP_Label_c135c4ba-2280-41f8-be7d-6f21d368baa3_ActionId">
    <vt:lpwstr>bf9155db-d1f0-4585-ae12-d4d2f830b75c</vt:lpwstr>
  </property>
  <property fmtid="{D5CDD505-2E9C-101B-9397-08002B2CF9AE}" pid="9" name="MSIP_Label_c135c4ba-2280-41f8-be7d-6f21d368baa3_ContentBits">
    <vt:lpwstr>0</vt:lpwstr>
  </property>
  <property fmtid="{D5CDD505-2E9C-101B-9397-08002B2CF9AE}" pid="10" name="Security Classification">
    <vt:lpwstr/>
  </property>
</Properties>
</file>